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charts/chart6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62" r:id="rId4"/>
    <p:sldId id="264" r:id="rId5"/>
    <p:sldId id="265" r:id="rId6"/>
    <p:sldId id="266" r:id="rId7"/>
    <p:sldId id="271" r:id="rId8"/>
    <p:sldId id="272" r:id="rId9"/>
    <p:sldId id="274" r:id="rId10"/>
    <p:sldId id="273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F4BBFDB4-F4B7-4012-8782-52805C378B8A}">
          <p14:sldIdLst>
            <p14:sldId id="256"/>
            <p14:sldId id="258"/>
            <p14:sldId id="262"/>
            <p14:sldId id="264"/>
            <p14:sldId id="265"/>
            <p14:sldId id="266"/>
            <p14:sldId id="271"/>
            <p14:sldId id="272"/>
            <p14:sldId id="274"/>
            <p14:sldId id="273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5541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427" autoAdjust="0"/>
    <p:restoredTop sz="94660"/>
  </p:normalViewPr>
  <p:slideViewPr>
    <p:cSldViewPr snapToGrid="0">
      <p:cViewPr varScale="1">
        <p:scale>
          <a:sx n="81" d="100"/>
          <a:sy n="81" d="100"/>
        </p:scale>
        <p:origin x="826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NIJANDHAN KR" userId="29557d7cb719fc89" providerId="LiveId" clId="{C6249A96-F67A-4B75-9843-471FB508B788}"/>
    <pc:docChg chg="undo custSel modSld">
      <pc:chgData name="NIJANDHAN KR" userId="29557d7cb719fc89" providerId="LiveId" clId="{C6249A96-F67A-4B75-9843-471FB508B788}" dt="2024-01-18T16:45:02.412" v="49" actId="478"/>
      <pc:docMkLst>
        <pc:docMk/>
      </pc:docMkLst>
      <pc:sldChg chg="addSp delSp mod">
        <pc:chgData name="NIJANDHAN KR" userId="29557d7cb719fc89" providerId="LiveId" clId="{C6249A96-F67A-4B75-9843-471FB508B788}" dt="2023-12-29T07:25:08.963" v="46" actId="22"/>
        <pc:sldMkLst>
          <pc:docMk/>
          <pc:sldMk cId="2465854481" sldId="258"/>
        </pc:sldMkLst>
        <pc:picChg chg="add del">
          <ac:chgData name="NIJANDHAN KR" userId="29557d7cb719fc89" providerId="LiveId" clId="{C6249A96-F67A-4B75-9843-471FB508B788}" dt="2023-12-29T07:25:08.963" v="46" actId="22"/>
          <ac:picMkLst>
            <pc:docMk/>
            <pc:sldMk cId="2465854481" sldId="258"/>
            <ac:picMk id="3" creationId="{A91B1113-6A07-5BCC-DA2D-60607CCB95CB}"/>
          </ac:picMkLst>
        </pc:picChg>
      </pc:sldChg>
      <pc:sldChg chg="addSp delSp modSp mod">
        <pc:chgData name="NIJANDHAN KR" userId="29557d7cb719fc89" providerId="LiveId" clId="{C6249A96-F67A-4B75-9843-471FB508B788}" dt="2023-12-29T06:48:33.191" v="41" actId="14100"/>
        <pc:sldMkLst>
          <pc:docMk/>
          <pc:sldMk cId="1005269608" sldId="264"/>
        </pc:sldMkLst>
        <pc:picChg chg="del">
          <ac:chgData name="NIJANDHAN KR" userId="29557d7cb719fc89" providerId="LiveId" clId="{C6249A96-F67A-4B75-9843-471FB508B788}" dt="2023-12-29T06:44:58.489" v="9" actId="478"/>
          <ac:picMkLst>
            <pc:docMk/>
            <pc:sldMk cId="1005269608" sldId="264"/>
            <ac:picMk id="6" creationId="{E3A37F46-BEE1-0A00-FD8C-CA0333D9C083}"/>
          </ac:picMkLst>
        </pc:picChg>
        <pc:picChg chg="add del mod modCrop">
          <ac:chgData name="NIJANDHAN KR" userId="29557d7cb719fc89" providerId="LiveId" clId="{C6249A96-F67A-4B75-9843-471FB508B788}" dt="2023-12-29T06:47:01.175" v="26" actId="478"/>
          <ac:picMkLst>
            <pc:docMk/>
            <pc:sldMk cId="1005269608" sldId="264"/>
            <ac:picMk id="7" creationId="{9BDA7346-E29E-EA57-F927-5DCBF2827BAC}"/>
          </ac:picMkLst>
        </pc:picChg>
        <pc:picChg chg="del">
          <ac:chgData name="NIJANDHAN KR" userId="29557d7cb719fc89" providerId="LiveId" clId="{C6249A96-F67A-4B75-9843-471FB508B788}" dt="2023-12-29T06:43:31.511" v="7" actId="478"/>
          <ac:picMkLst>
            <pc:docMk/>
            <pc:sldMk cId="1005269608" sldId="264"/>
            <ac:picMk id="9" creationId="{0629FB8C-CE28-2098-5F40-176C9B104705}"/>
          </ac:picMkLst>
        </pc:picChg>
        <pc:picChg chg="add mod modCrop">
          <ac:chgData name="NIJANDHAN KR" userId="29557d7cb719fc89" providerId="LiveId" clId="{C6249A96-F67A-4B75-9843-471FB508B788}" dt="2023-12-29T06:48:33.191" v="41" actId="14100"/>
          <ac:picMkLst>
            <pc:docMk/>
            <pc:sldMk cId="1005269608" sldId="264"/>
            <ac:picMk id="10" creationId="{7EB90437-5FA3-8882-8761-D19173E22AAE}"/>
          </ac:picMkLst>
        </pc:picChg>
        <pc:picChg chg="add mod modCrop">
          <ac:chgData name="NIJANDHAN KR" userId="29557d7cb719fc89" providerId="LiveId" clId="{C6249A96-F67A-4B75-9843-471FB508B788}" dt="2023-12-29T06:48:17.925" v="39" actId="1076"/>
          <ac:picMkLst>
            <pc:docMk/>
            <pc:sldMk cId="1005269608" sldId="264"/>
            <ac:picMk id="12" creationId="{6DA6D7AB-B98D-E0D4-BEE7-C089500EEBE7}"/>
          </ac:picMkLst>
        </pc:picChg>
      </pc:sldChg>
      <pc:sldChg chg="modSp">
        <pc:chgData name="NIJANDHAN KR" userId="29557d7cb719fc89" providerId="LiveId" clId="{C6249A96-F67A-4B75-9843-471FB508B788}" dt="2023-12-29T07:15:42.430" v="44" actId="20577"/>
        <pc:sldMkLst>
          <pc:docMk/>
          <pc:sldMk cId="2062747843" sldId="265"/>
        </pc:sldMkLst>
        <pc:graphicFrameChg chg="mod">
          <ac:chgData name="NIJANDHAN KR" userId="29557d7cb719fc89" providerId="LiveId" clId="{C6249A96-F67A-4B75-9843-471FB508B788}" dt="2023-12-29T07:15:42.430" v="44" actId="20577"/>
          <ac:graphicFrameMkLst>
            <pc:docMk/>
            <pc:sldMk cId="2062747843" sldId="265"/>
            <ac:graphicFrameMk id="4" creationId="{C8DDC747-1AB7-A469-080F-0FF63EFE853B}"/>
          </ac:graphicFrameMkLst>
        </pc:graphicFrameChg>
      </pc:sldChg>
      <pc:sldChg chg="modSp">
        <pc:chgData name="NIJANDHAN KR" userId="29557d7cb719fc89" providerId="LiveId" clId="{C6249A96-F67A-4B75-9843-471FB508B788}" dt="2023-12-29T07:27:26.819" v="48" actId="20577"/>
        <pc:sldMkLst>
          <pc:docMk/>
          <pc:sldMk cId="1253408191" sldId="272"/>
        </pc:sldMkLst>
        <pc:graphicFrameChg chg="mod">
          <ac:chgData name="NIJANDHAN KR" userId="29557d7cb719fc89" providerId="LiveId" clId="{C6249A96-F67A-4B75-9843-471FB508B788}" dt="2023-12-29T07:27:26.819" v="48" actId="20577"/>
          <ac:graphicFrameMkLst>
            <pc:docMk/>
            <pc:sldMk cId="1253408191" sldId="272"/>
            <ac:graphicFrameMk id="6" creationId="{80DA476E-10C6-A7D1-1994-34AF6D2DD083}"/>
          </ac:graphicFrameMkLst>
        </pc:graphicFrameChg>
      </pc:sldChg>
      <pc:sldChg chg="delSp mod">
        <pc:chgData name="NIJANDHAN KR" userId="29557d7cb719fc89" providerId="LiveId" clId="{C6249A96-F67A-4B75-9843-471FB508B788}" dt="2024-01-18T16:45:02.412" v="49" actId="478"/>
        <pc:sldMkLst>
          <pc:docMk/>
          <pc:sldMk cId="2470367757" sldId="273"/>
        </pc:sldMkLst>
        <pc:picChg chg="del">
          <ac:chgData name="NIJANDHAN KR" userId="29557d7cb719fc89" providerId="LiveId" clId="{C6249A96-F67A-4B75-9843-471FB508B788}" dt="2024-01-18T16:45:02.412" v="49" actId="478"/>
          <ac:picMkLst>
            <pc:docMk/>
            <pc:sldMk cId="2470367757" sldId="273"/>
            <ac:picMk id="17" creationId="{199AB16F-DB73-6103-1025-EE9F85FE1A79}"/>
          </ac:picMkLst>
        </pc:picChg>
      </pc:sldChg>
    </pc:docChg>
  </pc:docChgLst>
  <pc:docChgLst>
    <pc:chgData name="NIJANDHAN KR" userId="29557d7cb719fc89" providerId="LiveId" clId="{AAB41932-FD89-49BF-96EA-919C44BE31BF}"/>
    <pc:docChg chg="undo custSel modSld sldOrd">
      <pc:chgData name="NIJANDHAN KR" userId="29557d7cb719fc89" providerId="LiveId" clId="{AAB41932-FD89-49BF-96EA-919C44BE31BF}" dt="2023-12-25T17:20:31.704" v="6327" actId="20577"/>
      <pc:docMkLst>
        <pc:docMk/>
      </pc:docMkLst>
      <pc:sldChg chg="addSp delSp modSp mod ord">
        <pc:chgData name="NIJANDHAN KR" userId="29557d7cb719fc89" providerId="LiveId" clId="{AAB41932-FD89-49BF-96EA-919C44BE31BF}" dt="2023-12-25T11:16:42.407" v="135"/>
        <pc:sldMkLst>
          <pc:docMk/>
          <pc:sldMk cId="1005269608" sldId="264"/>
        </pc:sldMkLst>
        <pc:spChg chg="mod">
          <ac:chgData name="NIJANDHAN KR" userId="29557d7cb719fc89" providerId="LiveId" clId="{AAB41932-FD89-49BF-96EA-919C44BE31BF}" dt="2023-12-25T11:12:23.877" v="131" actId="20577"/>
          <ac:spMkLst>
            <pc:docMk/>
            <pc:sldMk cId="1005269608" sldId="264"/>
            <ac:spMk id="2" creationId="{DE306569-2DDF-3B7C-4B3E-9D136E6E174D}"/>
          </ac:spMkLst>
        </pc:spChg>
        <pc:spChg chg="mod">
          <ac:chgData name="NIJANDHAN KR" userId="29557d7cb719fc89" providerId="LiveId" clId="{AAB41932-FD89-49BF-96EA-919C44BE31BF}" dt="2023-12-25T11:12:03.593" v="68" actId="20577"/>
          <ac:spMkLst>
            <pc:docMk/>
            <pc:sldMk cId="1005269608" sldId="264"/>
            <ac:spMk id="3" creationId="{C57CA704-B4E0-AEC8-F5E0-7C23B6C9C778}"/>
          </ac:spMkLst>
        </pc:spChg>
        <pc:spChg chg="mod">
          <ac:chgData name="NIJANDHAN KR" userId="29557d7cb719fc89" providerId="LiveId" clId="{AAB41932-FD89-49BF-96EA-919C44BE31BF}" dt="2023-12-25T11:12:14.399" v="109" actId="20577"/>
          <ac:spMkLst>
            <pc:docMk/>
            <pc:sldMk cId="1005269608" sldId="264"/>
            <ac:spMk id="4" creationId="{CA028FBC-ADFE-8812-2514-DDCAE6F17029}"/>
          </ac:spMkLst>
        </pc:spChg>
        <pc:picChg chg="add mod modCrop">
          <ac:chgData name="NIJANDHAN KR" userId="29557d7cb719fc89" providerId="LiveId" clId="{AAB41932-FD89-49BF-96EA-919C44BE31BF}" dt="2023-12-25T11:09:16.646" v="9" actId="1076"/>
          <ac:picMkLst>
            <pc:docMk/>
            <pc:sldMk cId="1005269608" sldId="264"/>
            <ac:picMk id="6" creationId="{E3A37F46-BEE1-0A00-FD8C-CA0333D9C083}"/>
          </ac:picMkLst>
        </pc:picChg>
        <pc:picChg chg="del">
          <ac:chgData name="NIJANDHAN KR" userId="29557d7cb719fc89" providerId="LiveId" clId="{AAB41932-FD89-49BF-96EA-919C44BE31BF}" dt="2023-12-25T11:09:25.399" v="10" actId="478"/>
          <ac:picMkLst>
            <pc:docMk/>
            <pc:sldMk cId="1005269608" sldId="264"/>
            <ac:picMk id="8" creationId="{0B2BEA2E-CED4-BC72-9186-0FDB0CE248B2}"/>
          </ac:picMkLst>
        </pc:picChg>
        <pc:picChg chg="add mod modCrop">
          <ac:chgData name="NIJANDHAN KR" userId="29557d7cb719fc89" providerId="LiveId" clId="{AAB41932-FD89-49BF-96EA-919C44BE31BF}" dt="2023-12-25T11:11:29.016" v="18" actId="14100"/>
          <ac:picMkLst>
            <pc:docMk/>
            <pc:sldMk cId="1005269608" sldId="264"/>
            <ac:picMk id="9" creationId="{0629FB8C-CE28-2098-5F40-176C9B104705}"/>
          </ac:picMkLst>
        </pc:picChg>
        <pc:picChg chg="del">
          <ac:chgData name="NIJANDHAN KR" userId="29557d7cb719fc89" providerId="LiveId" clId="{AAB41932-FD89-49BF-96EA-919C44BE31BF}" dt="2023-12-25T11:09:07.567" v="8" actId="478"/>
          <ac:picMkLst>
            <pc:docMk/>
            <pc:sldMk cId="1005269608" sldId="264"/>
            <ac:picMk id="12" creationId="{47B4C9E1-9209-930D-2A1C-2854B1BCFE0B}"/>
          </ac:picMkLst>
        </pc:picChg>
      </pc:sldChg>
      <pc:sldChg chg="modSp mod">
        <pc:chgData name="NIJANDHAN KR" userId="29557d7cb719fc89" providerId="LiveId" clId="{AAB41932-FD89-49BF-96EA-919C44BE31BF}" dt="2023-12-25T16:30:07.010" v="1153" actId="27918"/>
        <pc:sldMkLst>
          <pc:docMk/>
          <pc:sldMk cId="2062747843" sldId="265"/>
        </pc:sldMkLst>
        <pc:graphicFrameChg chg="mod">
          <ac:chgData name="NIJANDHAN KR" userId="29557d7cb719fc89" providerId="LiveId" clId="{AAB41932-FD89-49BF-96EA-919C44BE31BF}" dt="2023-12-25T16:30:05.696" v="1144" actId="20577"/>
          <ac:graphicFrameMkLst>
            <pc:docMk/>
            <pc:sldMk cId="2062747843" sldId="265"/>
            <ac:graphicFrameMk id="4" creationId="{C8DDC747-1AB7-A469-080F-0FF63EFE853B}"/>
          </ac:graphicFrameMkLst>
        </pc:graphicFrameChg>
      </pc:sldChg>
      <pc:sldChg chg="addSp delSp modSp mod">
        <pc:chgData name="NIJANDHAN KR" userId="29557d7cb719fc89" providerId="LiveId" clId="{AAB41932-FD89-49BF-96EA-919C44BE31BF}" dt="2023-12-25T16:26:13.488" v="931" actId="20577"/>
        <pc:sldMkLst>
          <pc:docMk/>
          <pc:sldMk cId="3543158832" sldId="266"/>
        </pc:sldMkLst>
        <pc:spChg chg="mod">
          <ac:chgData name="NIJANDHAN KR" userId="29557d7cb719fc89" providerId="LiveId" clId="{AAB41932-FD89-49BF-96EA-919C44BE31BF}" dt="2023-12-25T16:26:13.488" v="931" actId="20577"/>
          <ac:spMkLst>
            <pc:docMk/>
            <pc:sldMk cId="3543158832" sldId="266"/>
            <ac:spMk id="2" creationId="{03588A8D-220E-FF04-0722-B91300271E52}"/>
          </ac:spMkLst>
        </pc:spChg>
        <pc:spChg chg="add del mod">
          <ac:chgData name="NIJANDHAN KR" userId="29557d7cb719fc89" providerId="LiveId" clId="{AAB41932-FD89-49BF-96EA-919C44BE31BF}" dt="2023-12-25T16:06:54.724" v="834" actId="478"/>
          <ac:spMkLst>
            <pc:docMk/>
            <pc:sldMk cId="3543158832" sldId="266"/>
            <ac:spMk id="7" creationId="{23FB3BB6-48F7-30E0-10A0-181759E30AB9}"/>
          </ac:spMkLst>
        </pc:spChg>
        <pc:graphicFrameChg chg="add mod">
          <ac:chgData name="NIJANDHAN KR" userId="29557d7cb719fc89" providerId="LiveId" clId="{AAB41932-FD89-49BF-96EA-919C44BE31BF}" dt="2023-12-25T16:07:01.747" v="835" actId="1076"/>
          <ac:graphicFrameMkLst>
            <pc:docMk/>
            <pc:sldMk cId="3543158832" sldId="266"/>
            <ac:graphicFrameMk id="3" creationId="{40221C06-389A-4B24-9E94-A93BD035CEA9}"/>
          </ac:graphicFrameMkLst>
        </pc:graphicFrameChg>
        <pc:graphicFrameChg chg="del">
          <ac:chgData name="NIJANDHAN KR" userId="29557d7cb719fc89" providerId="LiveId" clId="{AAB41932-FD89-49BF-96EA-919C44BE31BF}" dt="2023-12-25T16:06:40.748" v="833" actId="478"/>
          <ac:graphicFrameMkLst>
            <pc:docMk/>
            <pc:sldMk cId="3543158832" sldId="266"/>
            <ac:graphicFrameMk id="4" creationId="{7B3BD88E-C622-1969-749D-268A6719DD98}"/>
          </ac:graphicFrameMkLst>
        </pc:graphicFrameChg>
        <pc:graphicFrameChg chg="add mod">
          <ac:chgData name="NIJANDHAN KR" userId="29557d7cb719fc89" providerId="LiveId" clId="{AAB41932-FD89-49BF-96EA-919C44BE31BF}" dt="2023-12-25T16:11:10.767" v="852" actId="1076"/>
          <ac:graphicFrameMkLst>
            <pc:docMk/>
            <pc:sldMk cId="3543158832" sldId="266"/>
            <ac:graphicFrameMk id="9" creationId="{7CF34E15-488F-1C44-5007-921EC3DFC963}"/>
          </ac:graphicFrameMkLst>
        </pc:graphicFrameChg>
        <pc:graphicFrameChg chg="add mod">
          <ac:chgData name="NIJANDHAN KR" userId="29557d7cb719fc89" providerId="LiveId" clId="{AAB41932-FD89-49BF-96EA-919C44BE31BF}" dt="2023-12-25T16:17:15.944" v="858" actId="1076"/>
          <ac:graphicFrameMkLst>
            <pc:docMk/>
            <pc:sldMk cId="3543158832" sldId="266"/>
            <ac:graphicFrameMk id="11" creationId="{C4CD4B24-39DF-BBD9-AA05-81EA3EAC4741}"/>
          </ac:graphicFrameMkLst>
        </pc:graphicFrameChg>
        <pc:graphicFrameChg chg="add mod">
          <ac:chgData name="NIJANDHAN KR" userId="29557d7cb719fc89" providerId="LiveId" clId="{AAB41932-FD89-49BF-96EA-919C44BE31BF}" dt="2023-12-25T16:17:27.971" v="861" actId="1076"/>
          <ac:graphicFrameMkLst>
            <pc:docMk/>
            <pc:sldMk cId="3543158832" sldId="266"/>
            <ac:graphicFrameMk id="13" creationId="{16B86A5B-9641-2A34-879D-06467B7F952F}"/>
          </ac:graphicFrameMkLst>
        </pc:graphicFrameChg>
        <pc:picChg chg="del mod">
          <ac:chgData name="NIJANDHAN KR" userId="29557d7cb719fc89" providerId="LiveId" clId="{AAB41932-FD89-49BF-96EA-919C44BE31BF}" dt="2023-12-25T16:07:06.234" v="837" actId="478"/>
          <ac:picMkLst>
            <pc:docMk/>
            <pc:sldMk cId="3543158832" sldId="266"/>
            <ac:picMk id="6" creationId="{6DA42577-E120-73B7-B825-7879B2157B08}"/>
          </ac:picMkLst>
        </pc:picChg>
        <pc:picChg chg="del">
          <ac:chgData name="NIJANDHAN KR" userId="29557d7cb719fc89" providerId="LiveId" clId="{AAB41932-FD89-49BF-96EA-919C44BE31BF}" dt="2023-12-25T16:07:04.524" v="836" actId="478"/>
          <ac:picMkLst>
            <pc:docMk/>
            <pc:sldMk cId="3543158832" sldId="266"/>
            <ac:picMk id="8" creationId="{5B5494D1-BF3A-85D3-473C-3098456B3D86}"/>
          </ac:picMkLst>
        </pc:picChg>
        <pc:picChg chg="del">
          <ac:chgData name="NIJANDHAN KR" userId="29557d7cb719fc89" providerId="LiveId" clId="{AAB41932-FD89-49BF-96EA-919C44BE31BF}" dt="2023-12-25T16:07:08.599" v="839" actId="478"/>
          <ac:picMkLst>
            <pc:docMk/>
            <pc:sldMk cId="3543158832" sldId="266"/>
            <ac:picMk id="10" creationId="{B4399F44-4F07-1802-5FD2-CA256E1B0E7E}"/>
          </ac:picMkLst>
        </pc:picChg>
        <pc:picChg chg="del">
          <ac:chgData name="NIJANDHAN KR" userId="29557d7cb719fc89" providerId="LiveId" clId="{AAB41932-FD89-49BF-96EA-919C44BE31BF}" dt="2023-12-25T16:07:07.502" v="838" actId="478"/>
          <ac:picMkLst>
            <pc:docMk/>
            <pc:sldMk cId="3543158832" sldId="266"/>
            <ac:picMk id="12" creationId="{99FAE3ED-9832-32D2-24FE-25BADA1410D7}"/>
          </ac:picMkLst>
        </pc:picChg>
      </pc:sldChg>
      <pc:sldChg chg="addSp delSp modSp mod ord">
        <pc:chgData name="NIJANDHAN KR" userId="29557d7cb719fc89" providerId="LiveId" clId="{AAB41932-FD89-49BF-96EA-919C44BE31BF}" dt="2023-12-25T16:28:31.263" v="966" actId="1076"/>
        <pc:sldMkLst>
          <pc:docMk/>
          <pc:sldMk cId="1200805438" sldId="271"/>
        </pc:sldMkLst>
        <pc:spChg chg="mod">
          <ac:chgData name="NIJANDHAN KR" userId="29557d7cb719fc89" providerId="LiveId" clId="{AAB41932-FD89-49BF-96EA-919C44BE31BF}" dt="2023-12-25T16:26:27.272" v="962" actId="20577"/>
          <ac:spMkLst>
            <pc:docMk/>
            <pc:sldMk cId="1200805438" sldId="271"/>
            <ac:spMk id="2" creationId="{AAE9BD54-B369-F163-E8AF-E862C99532D6}"/>
          </ac:spMkLst>
        </pc:spChg>
        <pc:spChg chg="del mod">
          <ac:chgData name="NIJANDHAN KR" userId="29557d7cb719fc89" providerId="LiveId" clId="{AAB41932-FD89-49BF-96EA-919C44BE31BF}" dt="2023-12-25T16:24:36.371" v="877" actId="478"/>
          <ac:spMkLst>
            <pc:docMk/>
            <pc:sldMk cId="1200805438" sldId="271"/>
            <ac:spMk id="3" creationId="{6852815B-C311-26EA-03A5-670C1D88AECA}"/>
          </ac:spMkLst>
        </pc:spChg>
        <pc:spChg chg="del mod">
          <ac:chgData name="NIJANDHAN KR" userId="29557d7cb719fc89" providerId="LiveId" clId="{AAB41932-FD89-49BF-96EA-919C44BE31BF}" dt="2023-12-25T16:24:38.970" v="878" actId="478"/>
          <ac:spMkLst>
            <pc:docMk/>
            <pc:sldMk cId="1200805438" sldId="271"/>
            <ac:spMk id="5" creationId="{62049EAC-E5B4-29C8-FC93-4622E120A8A3}"/>
          </ac:spMkLst>
        </pc:spChg>
        <pc:spChg chg="add del mod">
          <ac:chgData name="NIJANDHAN KR" userId="29557d7cb719fc89" providerId="LiveId" clId="{AAB41932-FD89-49BF-96EA-919C44BE31BF}" dt="2023-12-25T16:24:14.610" v="872" actId="478"/>
          <ac:spMkLst>
            <pc:docMk/>
            <pc:sldMk cId="1200805438" sldId="271"/>
            <ac:spMk id="6" creationId="{EFC2F314-BAA5-EEA1-EAF8-D8D2C492C80A}"/>
          </ac:spMkLst>
        </pc:spChg>
        <pc:spChg chg="add del mod">
          <ac:chgData name="NIJANDHAN KR" userId="29557d7cb719fc89" providerId="LiveId" clId="{AAB41932-FD89-49BF-96EA-919C44BE31BF}" dt="2023-12-25T16:24:19.856" v="874" actId="478"/>
          <ac:spMkLst>
            <pc:docMk/>
            <pc:sldMk cId="1200805438" sldId="271"/>
            <ac:spMk id="9" creationId="{FE5BFAEE-50C7-5FD9-8233-C8FF6731E813}"/>
          </ac:spMkLst>
        </pc:spChg>
        <pc:graphicFrameChg chg="add mod">
          <ac:chgData name="NIJANDHAN KR" userId="29557d7cb719fc89" providerId="LiveId" clId="{AAB41932-FD89-49BF-96EA-919C44BE31BF}" dt="2023-12-25T16:24:53.135" v="880" actId="1076"/>
          <ac:graphicFrameMkLst>
            <pc:docMk/>
            <pc:sldMk cId="1200805438" sldId="271"/>
            <ac:graphicFrameMk id="11" creationId="{0DACEA2B-0201-4ED4-A0DF-AE4E68387DC3}"/>
          </ac:graphicFrameMkLst>
        </pc:graphicFrameChg>
        <pc:graphicFrameChg chg="add mod">
          <ac:chgData name="NIJANDHAN KR" userId="29557d7cb719fc89" providerId="LiveId" clId="{AAB41932-FD89-49BF-96EA-919C44BE31BF}" dt="2023-12-25T16:28:31.263" v="966" actId="1076"/>
          <ac:graphicFrameMkLst>
            <pc:docMk/>
            <pc:sldMk cId="1200805438" sldId="271"/>
            <ac:graphicFrameMk id="13" creationId="{687B6005-891C-E1C6-6536-2B21EB718060}"/>
          </ac:graphicFrameMkLst>
        </pc:graphicFrameChg>
        <pc:picChg chg="del">
          <ac:chgData name="NIJANDHAN KR" userId="29557d7cb719fc89" providerId="LiveId" clId="{AAB41932-FD89-49BF-96EA-919C44BE31BF}" dt="2023-12-25T16:24:04.629" v="871" actId="478"/>
          <ac:picMkLst>
            <pc:docMk/>
            <pc:sldMk cId="1200805438" sldId="271"/>
            <ac:picMk id="8" creationId="{9A8D9FE5-B2D4-3BB6-C1F2-C2A6F86507BE}"/>
          </ac:picMkLst>
        </pc:picChg>
        <pc:picChg chg="del mod">
          <ac:chgData name="NIJANDHAN KR" userId="29557d7cb719fc89" providerId="LiveId" clId="{AAB41932-FD89-49BF-96EA-919C44BE31BF}" dt="2023-12-25T16:24:16.288" v="873" actId="478"/>
          <ac:picMkLst>
            <pc:docMk/>
            <pc:sldMk cId="1200805438" sldId="271"/>
            <ac:picMk id="10" creationId="{43E8F056-DDD0-9278-A492-566498065968}"/>
          </ac:picMkLst>
        </pc:picChg>
        <pc:picChg chg="add mod">
          <ac:chgData name="NIJANDHAN KR" userId="29557d7cb719fc89" providerId="LiveId" clId="{AAB41932-FD89-49BF-96EA-919C44BE31BF}" dt="2023-12-25T16:25:33.169" v="882" actId="1076"/>
          <ac:picMkLst>
            <pc:docMk/>
            <pc:sldMk cId="1200805438" sldId="271"/>
            <ac:picMk id="12" creationId="{DFF9CBEF-BC61-8979-34BE-FD0BB9C7D9F1}"/>
          </ac:picMkLst>
        </pc:picChg>
      </pc:sldChg>
      <pc:sldChg chg="modSp mod">
        <pc:chgData name="NIJANDHAN KR" userId="29557d7cb719fc89" providerId="LiveId" clId="{AAB41932-FD89-49BF-96EA-919C44BE31BF}" dt="2023-12-25T17:20:31.704" v="6327" actId="20577"/>
        <pc:sldMkLst>
          <pc:docMk/>
          <pc:sldMk cId="1253408191" sldId="272"/>
        </pc:sldMkLst>
        <pc:spChg chg="mod">
          <ac:chgData name="NIJANDHAN KR" userId="29557d7cb719fc89" providerId="LiveId" clId="{AAB41932-FD89-49BF-96EA-919C44BE31BF}" dt="2023-12-25T16:30:26.482" v="1186" actId="20577"/>
          <ac:spMkLst>
            <pc:docMk/>
            <pc:sldMk cId="1253408191" sldId="272"/>
            <ac:spMk id="2" creationId="{65892BC5-4D45-55BF-5C76-B642C7C0EC65}"/>
          </ac:spMkLst>
        </pc:spChg>
        <pc:graphicFrameChg chg="mod">
          <ac:chgData name="NIJANDHAN KR" userId="29557d7cb719fc89" providerId="LiveId" clId="{AAB41932-FD89-49BF-96EA-919C44BE31BF}" dt="2023-12-25T17:20:31.704" v="6327" actId="20577"/>
          <ac:graphicFrameMkLst>
            <pc:docMk/>
            <pc:sldMk cId="1253408191" sldId="272"/>
            <ac:graphicFrameMk id="6" creationId="{80DA476E-10C6-A7D1-1994-34AF6D2DD083}"/>
          </ac:graphicFrameMkLst>
        </pc:graphicFrameChg>
      </pc:sldChg>
    </pc:docChg>
  </pc:docChgLst>
</pc:chgInfo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https://d.docs.live.net/29557d7cb719fc89/Desktop/ANALYSIS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https://d.docs.live.net/29557d7cb719fc89/Desktop/ANALYSIS.xlsx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oleObject" Target="https://d.docs.live.net/29557d7cb719fc89/Desktop/ANALYSIS.xlsx" TargetMode="External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oleObject" Target="https://d.docs.live.net/29557d7cb719fc89/Desktop/ANALYSIS.xlsx" TargetMode="External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nijan\OneDrive\Desktop\New%20Microsoft%20Excel%20Worksheet%20-%20Copy%20(2).xlsx" TargetMode="External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_rels/chart6.xml.rels><?xml version="1.0" encoding="UTF-8" standalone="yes"?>
<Relationships xmlns="http://schemas.openxmlformats.org/package/2006/relationships"><Relationship Id="rId3" Type="http://schemas.openxmlformats.org/officeDocument/2006/relationships/oleObject" Target="https://d.docs.live.net/29557d7cb719fc89/Desktop/ANALYSIS.xlsx" TargetMode="External"/><Relationship Id="rId2" Type="http://schemas.microsoft.com/office/2011/relationships/chartColorStyle" Target="colors6.xml"/><Relationship Id="rId1" Type="http://schemas.microsoft.com/office/2011/relationships/chartStyle" Target="style6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1" i="0" u="none" strike="noStrike" kern="1200" cap="all" spc="5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r>
              <a:rPr lang="en-IN" baseline="0">
                <a:solidFill>
                  <a:schemeClr val="tx1"/>
                </a:solidFill>
              </a:rPr>
              <a:t>SUPPLIER CONTRIBUTION TO TOTAL EARNINGS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1" i="0" u="none" strike="noStrike" kern="1200" cap="all" spc="5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pieChart>
        <c:varyColors val="1"/>
        <c:ser>
          <c:idx val="0"/>
          <c:order val="0"/>
          <c:dPt>
            <c:idx val="0"/>
            <c:bubble3D val="0"/>
            <c:spPr>
              <a:solidFill>
                <a:schemeClr val="accent2"/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1-48FD-4C61-9037-1E143AF165A8}"/>
              </c:ext>
            </c:extLst>
          </c:dPt>
          <c:dPt>
            <c:idx val="1"/>
            <c:bubble3D val="0"/>
            <c:spPr>
              <a:solidFill>
                <a:schemeClr val="accent4"/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3-48FD-4C61-9037-1E143AF165A8}"/>
              </c:ext>
            </c:extLst>
          </c:dPt>
          <c:dPt>
            <c:idx val="2"/>
            <c:bubble3D val="0"/>
            <c:spPr>
              <a:solidFill>
                <a:schemeClr val="accent6"/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5-48FD-4C61-9037-1E143AF165A8}"/>
              </c:ext>
            </c:extLst>
          </c:dPt>
          <c:dPt>
            <c:idx val="3"/>
            <c:bubble3D val="0"/>
            <c:spPr>
              <a:solidFill>
                <a:schemeClr val="accent2">
                  <a:lumMod val="60000"/>
                </a:schemeClr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7-48FD-4C61-9037-1E143AF165A8}"/>
              </c:ext>
            </c:extLst>
          </c:dPt>
          <c:dPt>
            <c:idx val="4"/>
            <c:bubble3D val="0"/>
            <c:spPr>
              <a:solidFill>
                <a:schemeClr val="accent4">
                  <a:lumMod val="60000"/>
                </a:schemeClr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9-48FD-4C61-9037-1E143AF165A8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inEnd"/>
            <c:showLegendKey val="0"/>
            <c:showVal val="0"/>
            <c:showCatName val="0"/>
            <c:showSerName val="0"/>
            <c:showPercent val="1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'1&amp;2'!$H$14:$H$18</c:f>
              <c:strCache>
                <c:ptCount val="5"/>
                <c:pt idx="0">
                  <c:v>Supplier 1</c:v>
                </c:pt>
                <c:pt idx="1">
                  <c:v>Supplier 2</c:v>
                </c:pt>
                <c:pt idx="2">
                  <c:v>Supplier 3</c:v>
                </c:pt>
                <c:pt idx="3">
                  <c:v>Supplier 4</c:v>
                </c:pt>
                <c:pt idx="4">
                  <c:v>Supplier 5</c:v>
                </c:pt>
              </c:strCache>
            </c:strRef>
          </c:cat>
          <c:val>
            <c:numRef>
              <c:f>'1&amp;2'!$I$14:$I$18</c:f>
              <c:numCache>
                <c:formatCode>General</c:formatCode>
                <c:ptCount val="5"/>
                <c:pt idx="0">
                  <c:v>661184</c:v>
                </c:pt>
                <c:pt idx="1">
                  <c:v>511365</c:v>
                </c:pt>
                <c:pt idx="2">
                  <c:v>198667</c:v>
                </c:pt>
                <c:pt idx="3">
                  <c:v>375312</c:v>
                </c:pt>
                <c:pt idx="4">
                  <c:v>704665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A-48FD-4C61-9037-1E143AF165A8}"/>
            </c:ext>
          </c:extLst>
        </c:ser>
        <c:dLbls>
          <c:dLblPos val="inEnd"/>
          <c:showLegendKey val="0"/>
          <c:showVal val="0"/>
          <c:showCatName val="0"/>
          <c:showSerName val="0"/>
          <c:showPercent val="1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t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[ANALYSIS.xlsx]2!PivotTable33</c:name>
    <c:fmtId val="25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600" b="1" i="0" u="none" strike="noStrike" kern="1200" baseline="0">
                <a:solidFill>
                  <a:sysClr val="windowText" lastClr="000000"/>
                </a:solidFill>
                <a:latin typeface="+mn-lt"/>
                <a:ea typeface="+mn-ea"/>
                <a:cs typeface="+mn-cs"/>
              </a:defRPr>
            </a:pPr>
            <a:r>
              <a:rPr lang="en-IN" baseline="0">
                <a:solidFill>
                  <a:sysClr val="windowText" lastClr="000000"/>
                </a:solidFill>
              </a:rPr>
              <a:t>Supplier Purchase Quantity Breakdown by Variety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1" i="0" u="none" strike="noStrike" kern="1200" baseline="0">
              <a:solidFill>
                <a:sysClr val="windowText" lastClr="000000"/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dLbl>
          <c:idx val="0"/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0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1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2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3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4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5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6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7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8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9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0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1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2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3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4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'2'!$B$3:$B$4</c:f>
              <c:strCache>
                <c:ptCount val="1"/>
                <c:pt idx="0">
                  <c:v>Basmati Rice</c:v>
                </c:pt>
              </c:strCache>
            </c:strRef>
          </c:tx>
          <c:spPr>
            <a:gradFill rotWithShape="1">
              <a:gsLst>
                <a:gs pos="0">
                  <a:schemeClr val="accent1">
                    <a:satMod val="103000"/>
                    <a:lumMod val="102000"/>
                    <a:tint val="94000"/>
                  </a:schemeClr>
                </a:gs>
                <a:gs pos="50000">
                  <a:schemeClr val="accent1">
                    <a:satMod val="110000"/>
                    <a:lumMod val="100000"/>
                    <a:shade val="100000"/>
                  </a:schemeClr>
                </a:gs>
                <a:gs pos="100000">
                  <a:schemeClr val="accent1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>
              <a:noFill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invertIfNegative val="0"/>
          <c:cat>
            <c:strRef>
              <c:f>'2'!$A$5:$A$9</c:f>
              <c:strCache>
                <c:ptCount val="5"/>
                <c:pt idx="0">
                  <c:v>Supplier 1</c:v>
                </c:pt>
                <c:pt idx="1">
                  <c:v>Supplier 2</c:v>
                </c:pt>
                <c:pt idx="2">
                  <c:v>Supplier 3</c:v>
                </c:pt>
                <c:pt idx="3">
                  <c:v>Supplier 4</c:v>
                </c:pt>
                <c:pt idx="4">
                  <c:v>Supplier 5</c:v>
                </c:pt>
              </c:strCache>
            </c:strRef>
          </c:cat>
          <c:val>
            <c:numRef>
              <c:f>'2'!$B$5:$B$9</c:f>
              <c:numCache>
                <c:formatCode>General</c:formatCode>
                <c:ptCount val="5"/>
                <c:pt idx="0">
                  <c:v>50664</c:v>
                </c:pt>
                <c:pt idx="1">
                  <c:v>3389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3D7C-4496-995A-60B7A6A6D5E7}"/>
            </c:ext>
          </c:extLst>
        </c:ser>
        <c:ser>
          <c:idx val="1"/>
          <c:order val="1"/>
          <c:tx>
            <c:strRef>
              <c:f>'2'!$C$3:$C$4</c:f>
              <c:strCache>
                <c:ptCount val="1"/>
                <c:pt idx="0">
                  <c:v>Chana Dal</c:v>
                </c:pt>
              </c:strCache>
            </c:strRef>
          </c:tx>
          <c:spPr>
            <a:gradFill rotWithShape="1">
              <a:gsLst>
                <a:gs pos="0">
                  <a:schemeClr val="accent2">
                    <a:satMod val="103000"/>
                    <a:lumMod val="102000"/>
                    <a:tint val="94000"/>
                  </a:schemeClr>
                </a:gs>
                <a:gs pos="50000">
                  <a:schemeClr val="accent2">
                    <a:satMod val="110000"/>
                    <a:lumMod val="100000"/>
                    <a:shade val="100000"/>
                  </a:schemeClr>
                </a:gs>
                <a:gs pos="100000">
                  <a:schemeClr val="accent2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>
              <a:noFill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invertIfNegative val="0"/>
          <c:cat>
            <c:strRef>
              <c:f>'2'!$A$5:$A$9</c:f>
              <c:strCache>
                <c:ptCount val="5"/>
                <c:pt idx="0">
                  <c:v>Supplier 1</c:v>
                </c:pt>
                <c:pt idx="1">
                  <c:v>Supplier 2</c:v>
                </c:pt>
                <c:pt idx="2">
                  <c:v>Supplier 3</c:v>
                </c:pt>
                <c:pt idx="3">
                  <c:v>Supplier 4</c:v>
                </c:pt>
                <c:pt idx="4">
                  <c:v>Supplier 5</c:v>
                </c:pt>
              </c:strCache>
            </c:strRef>
          </c:cat>
          <c:val>
            <c:numRef>
              <c:f>'2'!$C$5:$C$9</c:f>
              <c:numCache>
                <c:formatCode>General</c:formatCode>
                <c:ptCount val="5"/>
                <c:pt idx="4">
                  <c:v>46303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3D7C-4496-995A-60B7A6A6D5E7}"/>
            </c:ext>
          </c:extLst>
        </c:ser>
        <c:ser>
          <c:idx val="2"/>
          <c:order val="2"/>
          <c:tx>
            <c:strRef>
              <c:f>'2'!$D$3:$D$4</c:f>
              <c:strCache>
                <c:ptCount val="1"/>
                <c:pt idx="0">
                  <c:v>Long-Grain Rice</c:v>
                </c:pt>
              </c:strCache>
            </c:strRef>
          </c:tx>
          <c:spPr>
            <a:gradFill rotWithShape="1">
              <a:gsLst>
                <a:gs pos="0">
                  <a:schemeClr val="accent3">
                    <a:satMod val="103000"/>
                    <a:lumMod val="102000"/>
                    <a:tint val="94000"/>
                  </a:schemeClr>
                </a:gs>
                <a:gs pos="50000">
                  <a:schemeClr val="accent3">
                    <a:satMod val="110000"/>
                    <a:lumMod val="100000"/>
                    <a:shade val="100000"/>
                  </a:schemeClr>
                </a:gs>
                <a:gs pos="100000">
                  <a:schemeClr val="accent3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>
              <a:noFill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invertIfNegative val="0"/>
          <c:cat>
            <c:strRef>
              <c:f>'2'!$A$5:$A$9</c:f>
              <c:strCache>
                <c:ptCount val="5"/>
                <c:pt idx="0">
                  <c:v>Supplier 1</c:v>
                </c:pt>
                <c:pt idx="1">
                  <c:v>Supplier 2</c:v>
                </c:pt>
                <c:pt idx="2">
                  <c:v>Supplier 3</c:v>
                </c:pt>
                <c:pt idx="3">
                  <c:v>Supplier 4</c:v>
                </c:pt>
                <c:pt idx="4">
                  <c:v>Supplier 5</c:v>
                </c:pt>
              </c:strCache>
            </c:strRef>
          </c:cat>
          <c:val>
            <c:numRef>
              <c:f>'2'!$D$5:$D$9</c:f>
              <c:numCache>
                <c:formatCode>General</c:formatCode>
                <c:ptCount val="5"/>
                <c:pt idx="2">
                  <c:v>28381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3D7C-4496-995A-60B7A6A6D5E7}"/>
            </c:ext>
          </c:extLst>
        </c:ser>
        <c:ser>
          <c:idx val="3"/>
          <c:order val="3"/>
          <c:tx>
            <c:strRef>
              <c:f>'2'!$E$3:$E$4</c:f>
              <c:strCache>
                <c:ptCount val="1"/>
                <c:pt idx="0">
                  <c:v>Parboiled Rice</c:v>
                </c:pt>
              </c:strCache>
            </c:strRef>
          </c:tx>
          <c:spPr>
            <a:gradFill rotWithShape="1">
              <a:gsLst>
                <a:gs pos="0">
                  <a:schemeClr val="accent4">
                    <a:satMod val="103000"/>
                    <a:lumMod val="102000"/>
                    <a:tint val="94000"/>
                  </a:schemeClr>
                </a:gs>
                <a:gs pos="50000">
                  <a:schemeClr val="accent4">
                    <a:satMod val="110000"/>
                    <a:lumMod val="100000"/>
                    <a:shade val="100000"/>
                  </a:schemeClr>
                </a:gs>
                <a:gs pos="100000">
                  <a:schemeClr val="accent4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>
              <a:noFill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invertIfNegative val="0"/>
          <c:cat>
            <c:strRef>
              <c:f>'2'!$A$5:$A$9</c:f>
              <c:strCache>
                <c:ptCount val="5"/>
                <c:pt idx="0">
                  <c:v>Supplier 1</c:v>
                </c:pt>
                <c:pt idx="1">
                  <c:v>Supplier 2</c:v>
                </c:pt>
                <c:pt idx="2">
                  <c:v>Supplier 3</c:v>
                </c:pt>
                <c:pt idx="3">
                  <c:v>Supplier 4</c:v>
                </c:pt>
                <c:pt idx="4">
                  <c:v>Supplier 5</c:v>
                </c:pt>
              </c:strCache>
            </c:strRef>
          </c:cat>
          <c:val>
            <c:numRef>
              <c:f>'2'!$E$5:$E$9</c:f>
              <c:numCache>
                <c:formatCode>General</c:formatCode>
                <c:ptCount val="5"/>
                <c:pt idx="1">
                  <c:v>23331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3D7C-4496-995A-60B7A6A6D5E7}"/>
            </c:ext>
          </c:extLst>
        </c:ser>
        <c:ser>
          <c:idx val="4"/>
          <c:order val="4"/>
          <c:tx>
            <c:strRef>
              <c:f>'2'!$F$3:$F$4</c:f>
              <c:strCache>
                <c:ptCount val="1"/>
                <c:pt idx="0">
                  <c:v>Ponni Rice</c:v>
                </c:pt>
              </c:strCache>
            </c:strRef>
          </c:tx>
          <c:spPr>
            <a:gradFill rotWithShape="1">
              <a:gsLst>
                <a:gs pos="0">
                  <a:schemeClr val="accent5">
                    <a:satMod val="103000"/>
                    <a:lumMod val="102000"/>
                    <a:tint val="94000"/>
                  </a:schemeClr>
                </a:gs>
                <a:gs pos="50000">
                  <a:schemeClr val="accent5">
                    <a:satMod val="110000"/>
                    <a:lumMod val="100000"/>
                    <a:shade val="100000"/>
                  </a:schemeClr>
                </a:gs>
                <a:gs pos="100000">
                  <a:schemeClr val="accent5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>
              <a:noFill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invertIfNegative val="0"/>
          <c:cat>
            <c:strRef>
              <c:f>'2'!$A$5:$A$9</c:f>
              <c:strCache>
                <c:ptCount val="5"/>
                <c:pt idx="0">
                  <c:v>Supplier 1</c:v>
                </c:pt>
                <c:pt idx="1">
                  <c:v>Supplier 2</c:v>
                </c:pt>
                <c:pt idx="2">
                  <c:v>Supplier 3</c:v>
                </c:pt>
                <c:pt idx="3">
                  <c:v>Supplier 4</c:v>
                </c:pt>
                <c:pt idx="4">
                  <c:v>Supplier 5</c:v>
                </c:pt>
              </c:strCache>
            </c:strRef>
          </c:cat>
          <c:val>
            <c:numRef>
              <c:f>'2'!$F$5:$F$9</c:f>
              <c:numCache>
                <c:formatCode>General</c:formatCode>
                <c:ptCount val="5"/>
                <c:pt idx="0">
                  <c:v>25651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3D7C-4496-995A-60B7A6A6D5E7}"/>
            </c:ext>
          </c:extLst>
        </c:ser>
        <c:ser>
          <c:idx val="5"/>
          <c:order val="5"/>
          <c:tx>
            <c:strRef>
              <c:f>'2'!$G$3:$G$4</c:f>
              <c:strCache>
                <c:ptCount val="1"/>
                <c:pt idx="0">
                  <c:v>Seeraga Samba Rice</c:v>
                </c:pt>
              </c:strCache>
            </c:strRef>
          </c:tx>
          <c:spPr>
            <a:gradFill rotWithShape="1">
              <a:gsLst>
                <a:gs pos="0">
                  <a:schemeClr val="accent6">
                    <a:satMod val="103000"/>
                    <a:lumMod val="102000"/>
                    <a:tint val="94000"/>
                  </a:schemeClr>
                </a:gs>
                <a:gs pos="50000">
                  <a:schemeClr val="accent6">
                    <a:satMod val="110000"/>
                    <a:lumMod val="100000"/>
                    <a:shade val="100000"/>
                  </a:schemeClr>
                </a:gs>
                <a:gs pos="100000">
                  <a:schemeClr val="accent6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>
              <a:noFill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invertIfNegative val="0"/>
          <c:cat>
            <c:strRef>
              <c:f>'2'!$A$5:$A$9</c:f>
              <c:strCache>
                <c:ptCount val="5"/>
                <c:pt idx="0">
                  <c:v>Supplier 1</c:v>
                </c:pt>
                <c:pt idx="1">
                  <c:v>Supplier 2</c:v>
                </c:pt>
                <c:pt idx="2">
                  <c:v>Supplier 3</c:v>
                </c:pt>
                <c:pt idx="3">
                  <c:v>Supplier 4</c:v>
                </c:pt>
                <c:pt idx="4">
                  <c:v>Supplier 5</c:v>
                </c:pt>
              </c:strCache>
            </c:strRef>
          </c:cat>
          <c:val>
            <c:numRef>
              <c:f>'2'!$G$5:$G$9</c:f>
              <c:numCache>
                <c:formatCode>General</c:formatCode>
                <c:ptCount val="5"/>
                <c:pt idx="1">
                  <c:v>35283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5-3D7C-4496-995A-60B7A6A6D5E7}"/>
            </c:ext>
          </c:extLst>
        </c:ser>
        <c:ser>
          <c:idx val="6"/>
          <c:order val="6"/>
          <c:tx>
            <c:strRef>
              <c:f>'2'!$H$3:$H$4</c:f>
              <c:strCache>
                <c:ptCount val="1"/>
                <c:pt idx="0">
                  <c:v>Toor Dal</c:v>
                </c:pt>
              </c:strCache>
            </c:strRef>
          </c:tx>
          <c:spPr>
            <a:gradFill rotWithShape="1">
              <a:gsLst>
                <a:gs pos="0">
                  <a:schemeClr val="accent1">
                    <a:lumMod val="60000"/>
                    <a:satMod val="103000"/>
                    <a:lumMod val="102000"/>
                    <a:tint val="94000"/>
                  </a:schemeClr>
                </a:gs>
                <a:gs pos="50000">
                  <a:schemeClr val="accent1">
                    <a:lumMod val="60000"/>
                    <a:satMod val="110000"/>
                    <a:lumMod val="100000"/>
                    <a:shade val="100000"/>
                  </a:schemeClr>
                </a:gs>
                <a:gs pos="100000">
                  <a:schemeClr val="accent1">
                    <a:lumMod val="60000"/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>
              <a:noFill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invertIfNegative val="0"/>
          <c:cat>
            <c:strRef>
              <c:f>'2'!$A$5:$A$9</c:f>
              <c:strCache>
                <c:ptCount val="5"/>
                <c:pt idx="0">
                  <c:v>Supplier 1</c:v>
                </c:pt>
                <c:pt idx="1">
                  <c:v>Supplier 2</c:v>
                </c:pt>
                <c:pt idx="2">
                  <c:v>Supplier 3</c:v>
                </c:pt>
                <c:pt idx="3">
                  <c:v>Supplier 4</c:v>
                </c:pt>
                <c:pt idx="4">
                  <c:v>Supplier 5</c:v>
                </c:pt>
              </c:strCache>
            </c:strRef>
          </c:cat>
          <c:val>
            <c:numRef>
              <c:f>'2'!$H$5:$H$9</c:f>
              <c:numCache>
                <c:formatCode>General</c:formatCode>
                <c:ptCount val="5"/>
                <c:pt idx="3">
                  <c:v>22463</c:v>
                </c:pt>
                <c:pt idx="4">
                  <c:v>32039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6-3D7C-4496-995A-60B7A6A6D5E7}"/>
            </c:ext>
          </c:extLst>
        </c:ser>
        <c:ser>
          <c:idx val="7"/>
          <c:order val="7"/>
          <c:tx>
            <c:strRef>
              <c:f>'2'!$I$3:$I$4</c:f>
              <c:strCache>
                <c:ptCount val="1"/>
                <c:pt idx="0">
                  <c:v>Urad Dal</c:v>
                </c:pt>
              </c:strCache>
            </c:strRef>
          </c:tx>
          <c:spPr>
            <a:gradFill rotWithShape="1">
              <a:gsLst>
                <a:gs pos="0">
                  <a:schemeClr val="accent2">
                    <a:lumMod val="60000"/>
                    <a:satMod val="103000"/>
                    <a:lumMod val="102000"/>
                    <a:tint val="94000"/>
                  </a:schemeClr>
                </a:gs>
                <a:gs pos="50000">
                  <a:schemeClr val="accent2">
                    <a:lumMod val="60000"/>
                    <a:satMod val="110000"/>
                    <a:lumMod val="100000"/>
                    <a:shade val="100000"/>
                  </a:schemeClr>
                </a:gs>
                <a:gs pos="100000">
                  <a:schemeClr val="accent2">
                    <a:lumMod val="60000"/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>
              <a:noFill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invertIfNegative val="0"/>
          <c:cat>
            <c:strRef>
              <c:f>'2'!$A$5:$A$9</c:f>
              <c:strCache>
                <c:ptCount val="5"/>
                <c:pt idx="0">
                  <c:v>Supplier 1</c:v>
                </c:pt>
                <c:pt idx="1">
                  <c:v>Supplier 2</c:v>
                </c:pt>
                <c:pt idx="2">
                  <c:v>Supplier 3</c:v>
                </c:pt>
                <c:pt idx="3">
                  <c:v>Supplier 4</c:v>
                </c:pt>
                <c:pt idx="4">
                  <c:v>Supplier 5</c:v>
                </c:pt>
              </c:strCache>
            </c:strRef>
          </c:cat>
          <c:val>
            <c:numRef>
              <c:f>'2'!$I$5:$I$9</c:f>
              <c:numCache>
                <c:formatCode>General</c:formatCode>
                <c:ptCount val="5"/>
                <c:pt idx="3">
                  <c:v>27944</c:v>
                </c:pt>
                <c:pt idx="4">
                  <c:v>25725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7-3D7C-4496-995A-60B7A6A6D5E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00"/>
        <c:overlap val="-24"/>
        <c:axId val="862109344"/>
        <c:axId val="863416224"/>
      </c:barChart>
      <c:catAx>
        <c:axId val="862109344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200" b="1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IN" sz="1200" b="1" i="0" baseline="0"/>
                  <a:t>Supplier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200" b="1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12700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863416224"/>
        <c:crosses val="autoZero"/>
        <c:auto val="1"/>
        <c:lblAlgn val="ctr"/>
        <c:lblOffset val="100"/>
        <c:noMultiLvlLbl val="0"/>
      </c:catAx>
      <c:valAx>
        <c:axId val="86341622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200" b="1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IN" sz="1200" b="1" i="0" baseline="0"/>
                  <a:t>Purchase Quantity</a:t>
                </a:r>
              </a:p>
            </c:rich>
          </c:tx>
          <c:layout>
            <c:manualLayout>
              <c:xMode val="edge"/>
              <c:yMode val="edge"/>
              <c:x val="1.5350877192982455E-2"/>
              <c:y val="0.25606262758821813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200" b="1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86210934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600" b="1" i="0" u="none" strike="noStrike" kern="1200" baseline="0">
                <a:solidFill>
                  <a:sysClr val="windowText" lastClr="000000"/>
                </a:solidFill>
                <a:latin typeface="+mn-lt"/>
                <a:ea typeface="+mn-ea"/>
                <a:cs typeface="+mn-cs"/>
              </a:defRPr>
            </a:pPr>
            <a:r>
              <a:rPr lang="en-IN" baseline="0">
                <a:solidFill>
                  <a:sysClr val="windowText" lastClr="000000"/>
                </a:solidFill>
              </a:rPr>
              <a:t>Variety-Specific Purchase Trends Over Time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1" i="0" u="none" strike="noStrike" kern="1200" baseline="0">
              <a:solidFill>
                <a:sysClr val="windowText" lastClr="000000"/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'3'!$C$4</c:f>
              <c:strCache>
                <c:ptCount val="1"/>
                <c:pt idx="0">
                  <c:v>Basmati Rice</c:v>
                </c:pt>
              </c:strCache>
            </c:strRef>
          </c:tx>
          <c:spPr>
            <a:ln w="31750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strRef>
              <c:f>'3'!$B$5:$B$16</c:f>
              <c:strCache>
                <c:ptCount val="12"/>
                <c:pt idx="0">
                  <c:v>Feb</c:v>
                </c:pt>
                <c:pt idx="1">
                  <c:v>Mar</c:v>
                </c:pt>
                <c:pt idx="2">
                  <c:v>Apr</c:v>
                </c:pt>
                <c:pt idx="3">
                  <c:v>May</c:v>
                </c:pt>
                <c:pt idx="4">
                  <c:v>Jun</c:v>
                </c:pt>
                <c:pt idx="5">
                  <c:v>Jul</c:v>
                </c:pt>
                <c:pt idx="6">
                  <c:v>Aug</c:v>
                </c:pt>
                <c:pt idx="7">
                  <c:v>Sep</c:v>
                </c:pt>
                <c:pt idx="8">
                  <c:v>Oct</c:v>
                </c:pt>
                <c:pt idx="9">
                  <c:v>Nov</c:v>
                </c:pt>
                <c:pt idx="10">
                  <c:v>Dec</c:v>
                </c:pt>
                <c:pt idx="11">
                  <c:v>Jan</c:v>
                </c:pt>
              </c:strCache>
            </c:strRef>
          </c:cat>
          <c:val>
            <c:numRef>
              <c:f>'3'!$C$5:$C$16</c:f>
              <c:numCache>
                <c:formatCode>General</c:formatCode>
                <c:ptCount val="12"/>
                <c:pt idx="0">
                  <c:v>3857</c:v>
                </c:pt>
                <c:pt idx="1">
                  <c:v>6382</c:v>
                </c:pt>
                <c:pt idx="2">
                  <c:v>5445</c:v>
                </c:pt>
                <c:pt idx="3">
                  <c:v>3715</c:v>
                </c:pt>
                <c:pt idx="4">
                  <c:v>1771</c:v>
                </c:pt>
                <c:pt idx="5">
                  <c:v>5207</c:v>
                </c:pt>
                <c:pt idx="6">
                  <c:v>3777</c:v>
                </c:pt>
                <c:pt idx="7">
                  <c:v>3855</c:v>
                </c:pt>
                <c:pt idx="8">
                  <c:v>2736</c:v>
                </c:pt>
                <c:pt idx="9">
                  <c:v>8837</c:v>
                </c:pt>
                <c:pt idx="10">
                  <c:v>3031</c:v>
                </c:pt>
                <c:pt idx="11">
                  <c:v>3703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A9FF-4E2F-9E4C-AAF3AE91E4D0}"/>
            </c:ext>
          </c:extLst>
        </c:ser>
        <c:ser>
          <c:idx val="1"/>
          <c:order val="1"/>
          <c:tx>
            <c:strRef>
              <c:f>'3'!$D$4</c:f>
              <c:strCache>
                <c:ptCount val="1"/>
                <c:pt idx="0">
                  <c:v>Chana Dal</c:v>
                </c:pt>
              </c:strCache>
            </c:strRef>
          </c:tx>
          <c:spPr>
            <a:ln w="31750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cat>
            <c:strRef>
              <c:f>'3'!$B$5:$B$16</c:f>
              <c:strCache>
                <c:ptCount val="12"/>
                <c:pt idx="0">
                  <c:v>Feb</c:v>
                </c:pt>
                <c:pt idx="1">
                  <c:v>Mar</c:v>
                </c:pt>
                <c:pt idx="2">
                  <c:v>Apr</c:v>
                </c:pt>
                <c:pt idx="3">
                  <c:v>May</c:v>
                </c:pt>
                <c:pt idx="4">
                  <c:v>Jun</c:v>
                </c:pt>
                <c:pt idx="5">
                  <c:v>Jul</c:v>
                </c:pt>
                <c:pt idx="6">
                  <c:v>Aug</c:v>
                </c:pt>
                <c:pt idx="7">
                  <c:v>Sep</c:v>
                </c:pt>
                <c:pt idx="8">
                  <c:v>Oct</c:v>
                </c:pt>
                <c:pt idx="9">
                  <c:v>Nov</c:v>
                </c:pt>
                <c:pt idx="10">
                  <c:v>Dec</c:v>
                </c:pt>
                <c:pt idx="11">
                  <c:v>Jan</c:v>
                </c:pt>
              </c:strCache>
            </c:strRef>
          </c:cat>
          <c:val>
            <c:numRef>
              <c:f>'3'!$D$5:$D$16</c:f>
              <c:numCache>
                <c:formatCode>General</c:formatCode>
                <c:ptCount val="12"/>
                <c:pt idx="0">
                  <c:v>3658</c:v>
                </c:pt>
                <c:pt idx="1">
                  <c:v>2986</c:v>
                </c:pt>
                <c:pt idx="2">
                  <c:v>3099</c:v>
                </c:pt>
                <c:pt idx="3">
                  <c:v>1513</c:v>
                </c:pt>
                <c:pt idx="4">
                  <c:v>3163</c:v>
                </c:pt>
                <c:pt idx="5">
                  <c:v>768</c:v>
                </c:pt>
                <c:pt idx="6">
                  <c:v>5370</c:v>
                </c:pt>
                <c:pt idx="7">
                  <c:v>4716</c:v>
                </c:pt>
                <c:pt idx="8">
                  <c:v>2328</c:v>
                </c:pt>
                <c:pt idx="9">
                  <c:v>5583</c:v>
                </c:pt>
                <c:pt idx="10">
                  <c:v>2345</c:v>
                </c:pt>
                <c:pt idx="11">
                  <c:v>5419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A9FF-4E2F-9E4C-AAF3AE91E4D0}"/>
            </c:ext>
          </c:extLst>
        </c:ser>
        <c:ser>
          <c:idx val="2"/>
          <c:order val="2"/>
          <c:tx>
            <c:strRef>
              <c:f>'3'!$E$4</c:f>
              <c:strCache>
                <c:ptCount val="1"/>
                <c:pt idx="0">
                  <c:v>Long-Grain Rice</c:v>
                </c:pt>
              </c:strCache>
            </c:strRef>
          </c:tx>
          <c:spPr>
            <a:ln w="31750" cap="rnd">
              <a:solidFill>
                <a:schemeClr val="accent3"/>
              </a:solidFill>
              <a:round/>
            </a:ln>
            <a:effectLst/>
          </c:spPr>
          <c:marker>
            <c:symbol val="none"/>
          </c:marker>
          <c:cat>
            <c:strRef>
              <c:f>'3'!$B$5:$B$16</c:f>
              <c:strCache>
                <c:ptCount val="12"/>
                <c:pt idx="0">
                  <c:v>Feb</c:v>
                </c:pt>
                <c:pt idx="1">
                  <c:v>Mar</c:v>
                </c:pt>
                <c:pt idx="2">
                  <c:v>Apr</c:v>
                </c:pt>
                <c:pt idx="3">
                  <c:v>May</c:v>
                </c:pt>
                <c:pt idx="4">
                  <c:v>Jun</c:v>
                </c:pt>
                <c:pt idx="5">
                  <c:v>Jul</c:v>
                </c:pt>
                <c:pt idx="6">
                  <c:v>Aug</c:v>
                </c:pt>
                <c:pt idx="7">
                  <c:v>Sep</c:v>
                </c:pt>
                <c:pt idx="8">
                  <c:v>Oct</c:v>
                </c:pt>
                <c:pt idx="9">
                  <c:v>Nov</c:v>
                </c:pt>
                <c:pt idx="10">
                  <c:v>Dec</c:v>
                </c:pt>
                <c:pt idx="11">
                  <c:v>Jan</c:v>
                </c:pt>
              </c:strCache>
            </c:strRef>
          </c:cat>
          <c:val>
            <c:numRef>
              <c:f>'3'!$E$5:$E$16</c:f>
              <c:numCache>
                <c:formatCode>General</c:formatCode>
                <c:ptCount val="12"/>
                <c:pt idx="0">
                  <c:v>810</c:v>
                </c:pt>
                <c:pt idx="1">
                  <c:v>786</c:v>
                </c:pt>
                <c:pt idx="2">
                  <c:v>2286</c:v>
                </c:pt>
                <c:pt idx="3">
                  <c:v>1521</c:v>
                </c:pt>
                <c:pt idx="4">
                  <c:v>3131</c:v>
                </c:pt>
                <c:pt idx="5">
                  <c:v>1633</c:v>
                </c:pt>
                <c:pt idx="6">
                  <c:v>1507</c:v>
                </c:pt>
                <c:pt idx="7">
                  <c:v>2319</c:v>
                </c:pt>
                <c:pt idx="8">
                  <c:v>3059</c:v>
                </c:pt>
                <c:pt idx="9">
                  <c:v>2223</c:v>
                </c:pt>
                <c:pt idx="10">
                  <c:v>3065</c:v>
                </c:pt>
                <c:pt idx="11">
                  <c:v>2257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A9FF-4E2F-9E4C-AAF3AE91E4D0}"/>
            </c:ext>
          </c:extLst>
        </c:ser>
        <c:ser>
          <c:idx val="3"/>
          <c:order val="3"/>
          <c:tx>
            <c:strRef>
              <c:f>'3'!$F$4</c:f>
              <c:strCache>
                <c:ptCount val="1"/>
                <c:pt idx="0">
                  <c:v>Parboiled Rice</c:v>
                </c:pt>
              </c:strCache>
            </c:strRef>
          </c:tx>
          <c:spPr>
            <a:ln w="31750" cap="rnd">
              <a:solidFill>
                <a:schemeClr val="accent4"/>
              </a:solidFill>
              <a:round/>
            </a:ln>
            <a:effectLst/>
          </c:spPr>
          <c:marker>
            <c:symbol val="none"/>
          </c:marker>
          <c:cat>
            <c:strRef>
              <c:f>'3'!$B$5:$B$16</c:f>
              <c:strCache>
                <c:ptCount val="12"/>
                <c:pt idx="0">
                  <c:v>Feb</c:v>
                </c:pt>
                <c:pt idx="1">
                  <c:v>Mar</c:v>
                </c:pt>
                <c:pt idx="2">
                  <c:v>Apr</c:v>
                </c:pt>
                <c:pt idx="3">
                  <c:v>May</c:v>
                </c:pt>
                <c:pt idx="4">
                  <c:v>Jun</c:v>
                </c:pt>
                <c:pt idx="5">
                  <c:v>Jul</c:v>
                </c:pt>
                <c:pt idx="6">
                  <c:v>Aug</c:v>
                </c:pt>
                <c:pt idx="7">
                  <c:v>Sep</c:v>
                </c:pt>
                <c:pt idx="8">
                  <c:v>Oct</c:v>
                </c:pt>
                <c:pt idx="9">
                  <c:v>Nov</c:v>
                </c:pt>
                <c:pt idx="10">
                  <c:v>Dec</c:v>
                </c:pt>
                <c:pt idx="11">
                  <c:v>Jan</c:v>
                </c:pt>
              </c:strCache>
            </c:strRef>
          </c:cat>
          <c:val>
            <c:numRef>
              <c:f>'3'!$F$5:$F$16</c:f>
              <c:numCache>
                <c:formatCode>General</c:formatCode>
                <c:ptCount val="12"/>
                <c:pt idx="0">
                  <c:v>1673</c:v>
                </c:pt>
                <c:pt idx="1">
                  <c:v>2413</c:v>
                </c:pt>
                <c:pt idx="2">
                  <c:v>1580</c:v>
                </c:pt>
                <c:pt idx="3">
                  <c:v>2329</c:v>
                </c:pt>
                <c:pt idx="4">
                  <c:v>2183</c:v>
                </c:pt>
                <c:pt idx="5">
                  <c:v>796</c:v>
                </c:pt>
                <c:pt idx="6">
                  <c:v>2347</c:v>
                </c:pt>
                <c:pt idx="7">
                  <c:v>1518</c:v>
                </c:pt>
                <c:pt idx="8">
                  <c:v>3140</c:v>
                </c:pt>
                <c:pt idx="9">
                  <c:v>740</c:v>
                </c:pt>
                <c:pt idx="10">
                  <c:v>1469</c:v>
                </c:pt>
                <c:pt idx="11">
                  <c:v>1503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3-A9FF-4E2F-9E4C-AAF3AE91E4D0}"/>
            </c:ext>
          </c:extLst>
        </c:ser>
        <c:ser>
          <c:idx val="4"/>
          <c:order val="4"/>
          <c:tx>
            <c:strRef>
              <c:f>'3'!$G$4</c:f>
              <c:strCache>
                <c:ptCount val="1"/>
                <c:pt idx="0">
                  <c:v>Ponni Rice</c:v>
                </c:pt>
              </c:strCache>
            </c:strRef>
          </c:tx>
          <c:spPr>
            <a:ln w="31750" cap="rnd">
              <a:solidFill>
                <a:schemeClr val="accent5"/>
              </a:solidFill>
              <a:round/>
            </a:ln>
            <a:effectLst/>
          </c:spPr>
          <c:marker>
            <c:symbol val="none"/>
          </c:marker>
          <c:cat>
            <c:strRef>
              <c:f>'3'!$B$5:$B$16</c:f>
              <c:strCache>
                <c:ptCount val="12"/>
                <c:pt idx="0">
                  <c:v>Feb</c:v>
                </c:pt>
                <c:pt idx="1">
                  <c:v>Mar</c:v>
                </c:pt>
                <c:pt idx="2">
                  <c:v>Apr</c:v>
                </c:pt>
                <c:pt idx="3">
                  <c:v>May</c:v>
                </c:pt>
                <c:pt idx="4">
                  <c:v>Jun</c:v>
                </c:pt>
                <c:pt idx="5">
                  <c:v>Jul</c:v>
                </c:pt>
                <c:pt idx="6">
                  <c:v>Aug</c:v>
                </c:pt>
                <c:pt idx="7">
                  <c:v>Sep</c:v>
                </c:pt>
                <c:pt idx="8">
                  <c:v>Oct</c:v>
                </c:pt>
                <c:pt idx="9">
                  <c:v>Nov</c:v>
                </c:pt>
                <c:pt idx="10">
                  <c:v>Dec</c:v>
                </c:pt>
                <c:pt idx="11">
                  <c:v>Jan</c:v>
                </c:pt>
              </c:strCache>
            </c:strRef>
          </c:cat>
          <c:val>
            <c:numRef>
              <c:f>'3'!$G$5:$G$16</c:f>
              <c:numCache>
                <c:formatCode>General</c:formatCode>
                <c:ptCount val="12"/>
                <c:pt idx="0">
                  <c:v>3514</c:v>
                </c:pt>
                <c:pt idx="1">
                  <c:v>842</c:v>
                </c:pt>
                <c:pt idx="2">
                  <c:v>841</c:v>
                </c:pt>
                <c:pt idx="3">
                  <c:v>1617</c:v>
                </c:pt>
                <c:pt idx="4">
                  <c:v>2408</c:v>
                </c:pt>
                <c:pt idx="5">
                  <c:v>2422</c:v>
                </c:pt>
                <c:pt idx="6">
                  <c:v>1568</c:v>
                </c:pt>
                <c:pt idx="7">
                  <c:v>1654</c:v>
                </c:pt>
                <c:pt idx="8">
                  <c:v>2568</c:v>
                </c:pt>
                <c:pt idx="9">
                  <c:v>1673</c:v>
                </c:pt>
                <c:pt idx="10">
                  <c:v>2437</c:v>
                </c:pt>
                <c:pt idx="11">
                  <c:v>2477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4-A9FF-4E2F-9E4C-AAF3AE91E4D0}"/>
            </c:ext>
          </c:extLst>
        </c:ser>
        <c:ser>
          <c:idx val="5"/>
          <c:order val="5"/>
          <c:tx>
            <c:strRef>
              <c:f>'3'!$H$4</c:f>
              <c:strCache>
                <c:ptCount val="1"/>
                <c:pt idx="0">
                  <c:v>Seeraga Samba Rice</c:v>
                </c:pt>
              </c:strCache>
            </c:strRef>
          </c:tx>
          <c:spPr>
            <a:ln w="31750" cap="rnd">
              <a:solidFill>
                <a:schemeClr val="accent6"/>
              </a:solidFill>
              <a:round/>
            </a:ln>
            <a:effectLst/>
          </c:spPr>
          <c:marker>
            <c:symbol val="none"/>
          </c:marker>
          <c:cat>
            <c:strRef>
              <c:f>'3'!$B$5:$B$16</c:f>
              <c:strCache>
                <c:ptCount val="12"/>
                <c:pt idx="0">
                  <c:v>Feb</c:v>
                </c:pt>
                <c:pt idx="1">
                  <c:v>Mar</c:v>
                </c:pt>
                <c:pt idx="2">
                  <c:v>Apr</c:v>
                </c:pt>
                <c:pt idx="3">
                  <c:v>May</c:v>
                </c:pt>
                <c:pt idx="4">
                  <c:v>Jun</c:v>
                </c:pt>
                <c:pt idx="5">
                  <c:v>Jul</c:v>
                </c:pt>
                <c:pt idx="6">
                  <c:v>Aug</c:v>
                </c:pt>
                <c:pt idx="7">
                  <c:v>Sep</c:v>
                </c:pt>
                <c:pt idx="8">
                  <c:v>Oct</c:v>
                </c:pt>
                <c:pt idx="9">
                  <c:v>Nov</c:v>
                </c:pt>
                <c:pt idx="10">
                  <c:v>Dec</c:v>
                </c:pt>
                <c:pt idx="11">
                  <c:v>Jan</c:v>
                </c:pt>
              </c:strCache>
            </c:strRef>
          </c:cat>
          <c:val>
            <c:numRef>
              <c:f>'3'!$H$5:$H$16</c:f>
              <c:numCache>
                <c:formatCode>General</c:formatCode>
                <c:ptCount val="12"/>
                <c:pt idx="0">
                  <c:v>2512</c:v>
                </c:pt>
                <c:pt idx="1">
                  <c:v>3379</c:v>
                </c:pt>
                <c:pt idx="2">
                  <c:v>1726</c:v>
                </c:pt>
                <c:pt idx="3">
                  <c:v>4410</c:v>
                </c:pt>
                <c:pt idx="4">
                  <c:v>2769</c:v>
                </c:pt>
                <c:pt idx="5">
                  <c:v>2571</c:v>
                </c:pt>
                <c:pt idx="6">
                  <c:v>3601</c:v>
                </c:pt>
                <c:pt idx="7">
                  <c:v>3619</c:v>
                </c:pt>
                <c:pt idx="8">
                  <c:v>1849</c:v>
                </c:pt>
                <c:pt idx="9">
                  <c:v>1939</c:v>
                </c:pt>
                <c:pt idx="10">
                  <c:v>1824</c:v>
                </c:pt>
                <c:pt idx="11">
                  <c:v>2524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5-A9FF-4E2F-9E4C-AAF3AE91E4D0}"/>
            </c:ext>
          </c:extLst>
        </c:ser>
        <c:ser>
          <c:idx val="6"/>
          <c:order val="6"/>
          <c:tx>
            <c:strRef>
              <c:f>'3'!$I$4</c:f>
              <c:strCache>
                <c:ptCount val="1"/>
                <c:pt idx="0">
                  <c:v>Toor Dal</c:v>
                </c:pt>
              </c:strCache>
            </c:strRef>
          </c:tx>
          <c:spPr>
            <a:ln w="31750" cap="rnd">
              <a:solidFill>
                <a:schemeClr val="accent1">
                  <a:lumMod val="60000"/>
                </a:schemeClr>
              </a:solidFill>
              <a:round/>
            </a:ln>
            <a:effectLst/>
          </c:spPr>
          <c:marker>
            <c:symbol val="none"/>
          </c:marker>
          <c:cat>
            <c:strRef>
              <c:f>'3'!$B$5:$B$16</c:f>
              <c:strCache>
                <c:ptCount val="12"/>
                <c:pt idx="0">
                  <c:v>Feb</c:v>
                </c:pt>
                <c:pt idx="1">
                  <c:v>Mar</c:v>
                </c:pt>
                <c:pt idx="2">
                  <c:v>Apr</c:v>
                </c:pt>
                <c:pt idx="3">
                  <c:v>May</c:v>
                </c:pt>
                <c:pt idx="4">
                  <c:v>Jun</c:v>
                </c:pt>
                <c:pt idx="5">
                  <c:v>Jul</c:v>
                </c:pt>
                <c:pt idx="6">
                  <c:v>Aug</c:v>
                </c:pt>
                <c:pt idx="7">
                  <c:v>Sep</c:v>
                </c:pt>
                <c:pt idx="8">
                  <c:v>Oct</c:v>
                </c:pt>
                <c:pt idx="9">
                  <c:v>Nov</c:v>
                </c:pt>
                <c:pt idx="10">
                  <c:v>Dec</c:v>
                </c:pt>
                <c:pt idx="11">
                  <c:v>Jan</c:v>
                </c:pt>
              </c:strCache>
            </c:strRef>
          </c:cat>
          <c:val>
            <c:numRef>
              <c:f>'3'!$I$5:$I$16</c:f>
              <c:numCache>
                <c:formatCode>General</c:formatCode>
                <c:ptCount val="12"/>
                <c:pt idx="0">
                  <c:v>3142</c:v>
                </c:pt>
                <c:pt idx="1">
                  <c:v>4716</c:v>
                </c:pt>
                <c:pt idx="2">
                  <c:v>4195</c:v>
                </c:pt>
                <c:pt idx="3">
                  <c:v>4676</c:v>
                </c:pt>
                <c:pt idx="4">
                  <c:v>4953</c:v>
                </c:pt>
                <c:pt idx="5">
                  <c:v>3971</c:v>
                </c:pt>
                <c:pt idx="6">
                  <c:v>3791</c:v>
                </c:pt>
                <c:pt idx="7">
                  <c:v>3958</c:v>
                </c:pt>
                <c:pt idx="8">
                  <c:v>5522</c:v>
                </c:pt>
                <c:pt idx="9">
                  <c:v>3049</c:v>
                </c:pt>
                <c:pt idx="10">
                  <c:v>3853</c:v>
                </c:pt>
                <c:pt idx="11">
                  <c:v>4004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6-A9FF-4E2F-9E4C-AAF3AE91E4D0}"/>
            </c:ext>
          </c:extLst>
        </c:ser>
        <c:ser>
          <c:idx val="7"/>
          <c:order val="7"/>
          <c:tx>
            <c:strRef>
              <c:f>'3'!$J$4</c:f>
              <c:strCache>
                <c:ptCount val="1"/>
                <c:pt idx="0">
                  <c:v>Urad Dal</c:v>
                </c:pt>
              </c:strCache>
            </c:strRef>
          </c:tx>
          <c:spPr>
            <a:ln w="31750" cap="rnd">
              <a:solidFill>
                <a:schemeClr val="accent2">
                  <a:lumMod val="60000"/>
                </a:schemeClr>
              </a:solidFill>
              <a:round/>
            </a:ln>
            <a:effectLst/>
          </c:spPr>
          <c:marker>
            <c:symbol val="none"/>
          </c:marker>
          <c:cat>
            <c:strRef>
              <c:f>'3'!$B$5:$B$16</c:f>
              <c:strCache>
                <c:ptCount val="12"/>
                <c:pt idx="0">
                  <c:v>Feb</c:v>
                </c:pt>
                <c:pt idx="1">
                  <c:v>Mar</c:v>
                </c:pt>
                <c:pt idx="2">
                  <c:v>Apr</c:v>
                </c:pt>
                <c:pt idx="3">
                  <c:v>May</c:v>
                </c:pt>
                <c:pt idx="4">
                  <c:v>Jun</c:v>
                </c:pt>
                <c:pt idx="5">
                  <c:v>Jul</c:v>
                </c:pt>
                <c:pt idx="6">
                  <c:v>Aug</c:v>
                </c:pt>
                <c:pt idx="7">
                  <c:v>Sep</c:v>
                </c:pt>
                <c:pt idx="8">
                  <c:v>Oct</c:v>
                </c:pt>
                <c:pt idx="9">
                  <c:v>Nov</c:v>
                </c:pt>
                <c:pt idx="10">
                  <c:v>Dec</c:v>
                </c:pt>
                <c:pt idx="11">
                  <c:v>Jan</c:v>
                </c:pt>
              </c:strCache>
            </c:strRef>
          </c:cat>
          <c:val>
            <c:numRef>
              <c:f>'3'!$J$5:$J$16</c:f>
              <c:numCache>
                <c:formatCode>General</c:formatCode>
                <c:ptCount val="12"/>
                <c:pt idx="0">
                  <c:v>2936</c:v>
                </c:pt>
                <c:pt idx="1">
                  <c:v>4716</c:v>
                </c:pt>
                <c:pt idx="2">
                  <c:v>4806</c:v>
                </c:pt>
                <c:pt idx="3">
                  <c:v>5454</c:v>
                </c:pt>
                <c:pt idx="4">
                  <c:v>4098</c:v>
                </c:pt>
                <c:pt idx="5">
                  <c:v>8403</c:v>
                </c:pt>
                <c:pt idx="6">
                  <c:v>3155</c:v>
                </c:pt>
                <c:pt idx="7">
                  <c:v>3246</c:v>
                </c:pt>
                <c:pt idx="8">
                  <c:v>4727</c:v>
                </c:pt>
                <c:pt idx="9">
                  <c:v>3938</c:v>
                </c:pt>
                <c:pt idx="10">
                  <c:v>4591</c:v>
                </c:pt>
                <c:pt idx="11">
                  <c:v>2352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7-A9FF-4E2F-9E4C-AAF3AE91E4D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189818736"/>
        <c:axId val="852508752"/>
      </c:lineChart>
      <c:catAx>
        <c:axId val="189818736"/>
        <c:scaling>
          <c:orientation val="minMax"/>
        </c:scaling>
        <c:delete val="0"/>
        <c:axPos val="b"/>
        <c:numFmt formatCode="General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2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852508752"/>
        <c:crosses val="autoZero"/>
        <c:auto val="1"/>
        <c:lblAlgn val="ctr"/>
        <c:lblOffset val="100"/>
        <c:noMultiLvlLbl val="0"/>
      </c:catAx>
      <c:valAx>
        <c:axId val="85250875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2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89818736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2"/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[ANALYSIS.xlsx]1!PivotTable26</c:name>
    <c:fmtId val="25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600" b="1" i="0" u="none" strike="noStrike" kern="1200" baseline="0">
                <a:solidFill>
                  <a:sysClr val="windowText" lastClr="000000"/>
                </a:solidFill>
                <a:latin typeface="+mn-lt"/>
                <a:ea typeface="+mn-ea"/>
                <a:cs typeface="+mn-cs"/>
              </a:defRPr>
            </a:pPr>
            <a:r>
              <a:rPr lang="en-IN" baseline="0">
                <a:solidFill>
                  <a:sysClr val="windowText" lastClr="000000"/>
                </a:solidFill>
              </a:rPr>
              <a:t>Variety wise Purchase Quantity Comparison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1" i="0" u="none" strike="noStrike" kern="1200" baseline="0">
              <a:solidFill>
                <a:sysClr val="windowText" lastClr="000000"/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gradFill rotWithShape="1">
            <a:gsLst>
              <a:gs pos="0">
                <a:schemeClr val="accent2">
                  <a:satMod val="103000"/>
                  <a:lumMod val="102000"/>
                  <a:tint val="94000"/>
                </a:schemeClr>
              </a:gs>
              <a:gs pos="50000">
                <a:schemeClr val="accent2">
                  <a:satMod val="110000"/>
                  <a:lumMod val="100000"/>
                  <a:shade val="100000"/>
                </a:schemeClr>
              </a:gs>
              <a:gs pos="100000">
                <a:schemeClr val="accent2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diamond"/>
          <c:size val="5"/>
          <c:spPr>
            <a:gradFill rotWithShape="1">
              <a:gsLst>
                <a:gs pos="0">
                  <a:schemeClr val="accent2">
                    <a:satMod val="103000"/>
                    <a:lumMod val="102000"/>
                    <a:tint val="94000"/>
                  </a:schemeClr>
                </a:gs>
                <a:gs pos="50000">
                  <a:schemeClr val="accent2">
                    <a:satMod val="110000"/>
                    <a:lumMod val="100000"/>
                    <a:shade val="100000"/>
                  </a:schemeClr>
                </a:gs>
                <a:gs pos="100000">
                  <a:schemeClr val="accent2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 w="9525">
              <a:solidFill>
                <a:schemeClr val="accent2"/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gradFill rotWithShape="1">
            <a:gsLst>
              <a:gs pos="0">
                <a:schemeClr val="accent2">
                  <a:satMod val="103000"/>
                  <a:lumMod val="102000"/>
                  <a:tint val="94000"/>
                </a:schemeClr>
              </a:gs>
              <a:gs pos="50000">
                <a:schemeClr val="accent2">
                  <a:satMod val="110000"/>
                  <a:lumMod val="100000"/>
                  <a:shade val="100000"/>
                </a:schemeClr>
              </a:gs>
              <a:gs pos="100000">
                <a:schemeClr val="accent2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gradFill rotWithShape="1">
            <a:gsLst>
              <a:gs pos="0">
                <a:schemeClr val="accent2">
                  <a:satMod val="103000"/>
                  <a:lumMod val="102000"/>
                  <a:tint val="94000"/>
                </a:schemeClr>
              </a:gs>
              <a:gs pos="50000">
                <a:schemeClr val="accent2">
                  <a:satMod val="110000"/>
                  <a:lumMod val="100000"/>
                  <a:shade val="100000"/>
                </a:schemeClr>
              </a:gs>
              <a:gs pos="100000">
                <a:schemeClr val="accent2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gradFill rotWithShape="1">
            <a:gsLst>
              <a:gs pos="0">
                <a:schemeClr val="accent2">
                  <a:satMod val="103000"/>
                  <a:lumMod val="102000"/>
                  <a:tint val="94000"/>
                </a:schemeClr>
              </a:gs>
              <a:gs pos="50000">
                <a:schemeClr val="accent2">
                  <a:satMod val="110000"/>
                  <a:lumMod val="100000"/>
                  <a:shade val="100000"/>
                </a:schemeClr>
              </a:gs>
              <a:gs pos="100000">
                <a:schemeClr val="accent2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'1'!$B$3</c:f>
              <c:strCache>
                <c:ptCount val="1"/>
                <c:pt idx="0">
                  <c:v>Total</c:v>
                </c:pt>
              </c:strCache>
            </c:strRef>
          </c:tx>
          <c:spPr>
            <a:gradFill rotWithShape="1">
              <a:gsLst>
                <a:gs pos="0">
                  <a:schemeClr val="accent2">
                    <a:satMod val="103000"/>
                    <a:lumMod val="102000"/>
                    <a:tint val="94000"/>
                  </a:schemeClr>
                </a:gs>
                <a:gs pos="50000">
                  <a:schemeClr val="accent2">
                    <a:satMod val="110000"/>
                    <a:lumMod val="100000"/>
                    <a:shade val="100000"/>
                  </a:schemeClr>
                </a:gs>
                <a:gs pos="100000">
                  <a:schemeClr val="accent2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>
              <a:noFill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invertIfNegative val="0"/>
          <c:cat>
            <c:strRef>
              <c:f>'1'!$A$4:$A$11</c:f>
              <c:strCache>
                <c:ptCount val="8"/>
                <c:pt idx="0">
                  <c:v>Basmati Rice</c:v>
                </c:pt>
                <c:pt idx="1">
                  <c:v>Chana Dal</c:v>
                </c:pt>
                <c:pt idx="2">
                  <c:v>Long-Grain Rice</c:v>
                </c:pt>
                <c:pt idx="3">
                  <c:v>Parboiled Rice</c:v>
                </c:pt>
                <c:pt idx="4">
                  <c:v>Ponni Rice</c:v>
                </c:pt>
                <c:pt idx="5">
                  <c:v>Seeraga Samba Rice</c:v>
                </c:pt>
                <c:pt idx="6">
                  <c:v>Toor Dal</c:v>
                </c:pt>
                <c:pt idx="7">
                  <c:v>Urad Dal</c:v>
                </c:pt>
              </c:strCache>
            </c:strRef>
          </c:cat>
          <c:val>
            <c:numRef>
              <c:f>'1'!$B$4:$B$11</c:f>
              <c:numCache>
                <c:formatCode>General</c:formatCode>
                <c:ptCount val="8"/>
                <c:pt idx="0">
                  <c:v>54053</c:v>
                </c:pt>
                <c:pt idx="1">
                  <c:v>46303</c:v>
                </c:pt>
                <c:pt idx="2">
                  <c:v>28381</c:v>
                </c:pt>
                <c:pt idx="3">
                  <c:v>23331</c:v>
                </c:pt>
                <c:pt idx="4">
                  <c:v>25651</c:v>
                </c:pt>
                <c:pt idx="5">
                  <c:v>35283</c:v>
                </c:pt>
                <c:pt idx="6">
                  <c:v>54502</c:v>
                </c:pt>
                <c:pt idx="7">
                  <c:v>53669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9710-47BE-B1F4-2529FEE9CA9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15"/>
        <c:overlap val="-20"/>
        <c:axId val="336942272"/>
        <c:axId val="787572384"/>
      </c:barChart>
      <c:catAx>
        <c:axId val="336942272"/>
        <c:scaling>
          <c:orientation val="minMax"/>
        </c:scaling>
        <c:delete val="0"/>
        <c:axPos val="l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200" b="1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IN" sz="1200" b="1" i="0" baseline="0"/>
                  <a:t>Variety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200" b="1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out"/>
        <c:minorTickMark val="none"/>
        <c:tickLblPos val="nextTo"/>
        <c:spPr>
          <a:noFill/>
          <a:ln w="12700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787572384"/>
        <c:crosses val="autoZero"/>
        <c:auto val="1"/>
        <c:lblAlgn val="ctr"/>
        <c:lblOffset val="100"/>
        <c:noMultiLvlLbl val="0"/>
      </c:catAx>
      <c:valAx>
        <c:axId val="787572384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200" b="1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IN" sz="1200" b="1" i="0" baseline="0"/>
                  <a:t>Purchase Quantity</a:t>
                </a:r>
              </a:p>
            </c:rich>
          </c:tx>
          <c:layout>
            <c:manualLayout>
              <c:xMode val="edge"/>
              <c:yMode val="edge"/>
              <c:x val="0.39341063531442133"/>
              <c:y val="0.86736111111111114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200" b="1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3694227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600" b="1" i="0" u="none" strike="noStrike" kern="1200" spc="0" baseline="0">
                <a:solidFill>
                  <a:sysClr val="windowText" lastClr="000000"/>
                </a:solidFill>
                <a:latin typeface="+mn-lt"/>
                <a:ea typeface="+mn-ea"/>
                <a:cs typeface="+mn-cs"/>
              </a:defRPr>
            </a:pPr>
            <a:r>
              <a:rPr lang="en-US" sz="1600" b="1" i="0" baseline="0">
                <a:solidFill>
                  <a:sysClr val="windowText" lastClr="000000"/>
                </a:solidFill>
              </a:rPr>
              <a:t>PLANNED PRODUCTION VS ACTUAL PRODUCTION</a:t>
            </a:r>
          </a:p>
        </c:rich>
      </c:tx>
      <c:layout>
        <c:manualLayout>
          <c:xMode val="edge"/>
          <c:yMode val="edge"/>
          <c:x val="0.12496012759170652"/>
          <c:y val="3.7037037037037035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1" i="0" u="none" strike="noStrike" kern="1200" spc="0" baseline="0">
              <a:solidFill>
                <a:sysClr val="windowText" lastClr="000000"/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'4'!$E$3</c:f>
              <c:strCache>
                <c:ptCount val="1"/>
                <c:pt idx="0">
                  <c:v>Actual Production (Kgs)</c:v>
                </c:pt>
              </c:strCache>
            </c:strRef>
          </c:tx>
          <c:spPr>
            <a:ln w="2540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xVal>
            <c:numRef>
              <c:f>'4'!$D$4:$D$452</c:f>
              <c:numCache>
                <c:formatCode>General</c:formatCode>
                <c:ptCount val="449"/>
                <c:pt idx="0">
                  <c:v>832</c:v>
                </c:pt>
                <c:pt idx="1">
                  <c:v>748</c:v>
                </c:pt>
                <c:pt idx="2">
                  <c:v>987</c:v>
                </c:pt>
                <c:pt idx="3">
                  <c:v>852</c:v>
                </c:pt>
                <c:pt idx="4">
                  <c:v>124</c:v>
                </c:pt>
                <c:pt idx="5">
                  <c:v>836</c:v>
                </c:pt>
                <c:pt idx="6">
                  <c:v>723</c:v>
                </c:pt>
                <c:pt idx="7">
                  <c:v>834</c:v>
                </c:pt>
                <c:pt idx="8">
                  <c:v>702</c:v>
                </c:pt>
                <c:pt idx="9">
                  <c:v>921</c:v>
                </c:pt>
                <c:pt idx="10">
                  <c:v>823</c:v>
                </c:pt>
                <c:pt idx="11">
                  <c:v>84</c:v>
                </c:pt>
                <c:pt idx="12">
                  <c:v>956</c:v>
                </c:pt>
                <c:pt idx="13">
                  <c:v>713</c:v>
                </c:pt>
                <c:pt idx="14">
                  <c:v>102</c:v>
                </c:pt>
                <c:pt idx="15">
                  <c:v>758</c:v>
                </c:pt>
                <c:pt idx="16">
                  <c:v>736</c:v>
                </c:pt>
                <c:pt idx="17">
                  <c:v>856</c:v>
                </c:pt>
                <c:pt idx="18">
                  <c:v>781</c:v>
                </c:pt>
                <c:pt idx="19">
                  <c:v>842</c:v>
                </c:pt>
                <c:pt idx="20">
                  <c:v>720</c:v>
                </c:pt>
                <c:pt idx="21">
                  <c:v>1102</c:v>
                </c:pt>
                <c:pt idx="22">
                  <c:v>728</c:v>
                </c:pt>
                <c:pt idx="23">
                  <c:v>275</c:v>
                </c:pt>
                <c:pt idx="24">
                  <c:v>811</c:v>
                </c:pt>
                <c:pt idx="25">
                  <c:v>792</c:v>
                </c:pt>
                <c:pt idx="26">
                  <c:v>810</c:v>
                </c:pt>
                <c:pt idx="27">
                  <c:v>752</c:v>
                </c:pt>
                <c:pt idx="28">
                  <c:v>902</c:v>
                </c:pt>
                <c:pt idx="29">
                  <c:v>746</c:v>
                </c:pt>
                <c:pt idx="30">
                  <c:v>81</c:v>
                </c:pt>
                <c:pt idx="31">
                  <c:v>887</c:v>
                </c:pt>
                <c:pt idx="32">
                  <c:v>841</c:v>
                </c:pt>
                <c:pt idx="33">
                  <c:v>75</c:v>
                </c:pt>
                <c:pt idx="34">
                  <c:v>809</c:v>
                </c:pt>
                <c:pt idx="35">
                  <c:v>679</c:v>
                </c:pt>
                <c:pt idx="36">
                  <c:v>912</c:v>
                </c:pt>
                <c:pt idx="37">
                  <c:v>726</c:v>
                </c:pt>
                <c:pt idx="38">
                  <c:v>76</c:v>
                </c:pt>
                <c:pt idx="39">
                  <c:v>813</c:v>
                </c:pt>
                <c:pt idx="40">
                  <c:v>787</c:v>
                </c:pt>
                <c:pt idx="41">
                  <c:v>846</c:v>
                </c:pt>
                <c:pt idx="42">
                  <c:v>725</c:v>
                </c:pt>
                <c:pt idx="43">
                  <c:v>831</c:v>
                </c:pt>
                <c:pt idx="44">
                  <c:v>766</c:v>
                </c:pt>
                <c:pt idx="45">
                  <c:v>936</c:v>
                </c:pt>
                <c:pt idx="46">
                  <c:v>754</c:v>
                </c:pt>
                <c:pt idx="47">
                  <c:v>93</c:v>
                </c:pt>
                <c:pt idx="48">
                  <c:v>1109</c:v>
                </c:pt>
                <c:pt idx="49">
                  <c:v>869</c:v>
                </c:pt>
                <c:pt idx="50">
                  <c:v>251</c:v>
                </c:pt>
                <c:pt idx="51">
                  <c:v>142</c:v>
                </c:pt>
                <c:pt idx="52">
                  <c:v>842</c:v>
                </c:pt>
                <c:pt idx="53">
                  <c:v>778</c:v>
                </c:pt>
                <c:pt idx="54">
                  <c:v>219</c:v>
                </c:pt>
                <c:pt idx="55">
                  <c:v>959</c:v>
                </c:pt>
                <c:pt idx="56">
                  <c:v>814</c:v>
                </c:pt>
                <c:pt idx="57">
                  <c:v>92</c:v>
                </c:pt>
                <c:pt idx="58">
                  <c:v>786</c:v>
                </c:pt>
                <c:pt idx="59">
                  <c:v>816</c:v>
                </c:pt>
                <c:pt idx="60">
                  <c:v>843</c:v>
                </c:pt>
                <c:pt idx="61">
                  <c:v>749</c:v>
                </c:pt>
                <c:pt idx="62">
                  <c:v>831</c:v>
                </c:pt>
                <c:pt idx="63">
                  <c:v>864</c:v>
                </c:pt>
                <c:pt idx="64">
                  <c:v>838</c:v>
                </c:pt>
                <c:pt idx="65">
                  <c:v>728</c:v>
                </c:pt>
                <c:pt idx="66">
                  <c:v>821</c:v>
                </c:pt>
                <c:pt idx="67">
                  <c:v>738</c:v>
                </c:pt>
                <c:pt idx="68">
                  <c:v>792</c:v>
                </c:pt>
                <c:pt idx="69">
                  <c:v>743</c:v>
                </c:pt>
                <c:pt idx="70">
                  <c:v>873</c:v>
                </c:pt>
                <c:pt idx="71">
                  <c:v>749</c:v>
                </c:pt>
                <c:pt idx="72">
                  <c:v>736</c:v>
                </c:pt>
                <c:pt idx="73">
                  <c:v>812</c:v>
                </c:pt>
                <c:pt idx="74">
                  <c:v>946</c:v>
                </c:pt>
                <c:pt idx="75">
                  <c:v>824</c:v>
                </c:pt>
                <c:pt idx="76">
                  <c:v>99</c:v>
                </c:pt>
                <c:pt idx="77">
                  <c:v>734</c:v>
                </c:pt>
                <c:pt idx="78">
                  <c:v>794</c:v>
                </c:pt>
                <c:pt idx="79">
                  <c:v>862</c:v>
                </c:pt>
                <c:pt idx="80">
                  <c:v>729</c:v>
                </c:pt>
                <c:pt idx="81">
                  <c:v>841</c:v>
                </c:pt>
                <c:pt idx="82">
                  <c:v>834</c:v>
                </c:pt>
                <c:pt idx="83">
                  <c:v>869</c:v>
                </c:pt>
                <c:pt idx="84">
                  <c:v>783</c:v>
                </c:pt>
                <c:pt idx="85">
                  <c:v>807</c:v>
                </c:pt>
                <c:pt idx="86">
                  <c:v>823</c:v>
                </c:pt>
                <c:pt idx="87">
                  <c:v>846</c:v>
                </c:pt>
                <c:pt idx="88">
                  <c:v>860</c:v>
                </c:pt>
                <c:pt idx="89">
                  <c:v>968</c:v>
                </c:pt>
                <c:pt idx="90">
                  <c:v>794</c:v>
                </c:pt>
                <c:pt idx="91">
                  <c:v>131</c:v>
                </c:pt>
                <c:pt idx="92">
                  <c:v>761</c:v>
                </c:pt>
                <c:pt idx="93">
                  <c:v>833</c:v>
                </c:pt>
                <c:pt idx="94">
                  <c:v>857</c:v>
                </c:pt>
                <c:pt idx="95">
                  <c:v>894</c:v>
                </c:pt>
                <c:pt idx="96">
                  <c:v>791</c:v>
                </c:pt>
                <c:pt idx="97">
                  <c:v>834</c:v>
                </c:pt>
                <c:pt idx="98">
                  <c:v>867</c:v>
                </c:pt>
                <c:pt idx="99">
                  <c:v>768</c:v>
                </c:pt>
                <c:pt idx="100">
                  <c:v>1104</c:v>
                </c:pt>
                <c:pt idx="101">
                  <c:v>742</c:v>
                </c:pt>
                <c:pt idx="102">
                  <c:v>235</c:v>
                </c:pt>
                <c:pt idx="103">
                  <c:v>734</c:v>
                </c:pt>
                <c:pt idx="104">
                  <c:v>819</c:v>
                </c:pt>
                <c:pt idx="105">
                  <c:v>837</c:v>
                </c:pt>
                <c:pt idx="106">
                  <c:v>769</c:v>
                </c:pt>
                <c:pt idx="107">
                  <c:v>786</c:v>
                </c:pt>
                <c:pt idx="108">
                  <c:v>713</c:v>
                </c:pt>
                <c:pt idx="109">
                  <c:v>934</c:v>
                </c:pt>
                <c:pt idx="110">
                  <c:v>768</c:v>
                </c:pt>
                <c:pt idx="111">
                  <c:v>92</c:v>
                </c:pt>
                <c:pt idx="112">
                  <c:v>872</c:v>
                </c:pt>
                <c:pt idx="113">
                  <c:v>748</c:v>
                </c:pt>
                <c:pt idx="114">
                  <c:v>108</c:v>
                </c:pt>
                <c:pt idx="115">
                  <c:v>836</c:v>
                </c:pt>
                <c:pt idx="116">
                  <c:v>779</c:v>
                </c:pt>
                <c:pt idx="117">
                  <c:v>84</c:v>
                </c:pt>
                <c:pt idx="118">
                  <c:v>809</c:v>
                </c:pt>
                <c:pt idx="119">
                  <c:v>829</c:v>
                </c:pt>
                <c:pt idx="120">
                  <c:v>1028</c:v>
                </c:pt>
                <c:pt idx="121">
                  <c:v>749</c:v>
                </c:pt>
                <c:pt idx="122">
                  <c:v>149</c:v>
                </c:pt>
                <c:pt idx="123">
                  <c:v>734</c:v>
                </c:pt>
                <c:pt idx="124">
                  <c:v>817</c:v>
                </c:pt>
                <c:pt idx="125">
                  <c:v>783</c:v>
                </c:pt>
                <c:pt idx="126">
                  <c:v>741</c:v>
                </c:pt>
                <c:pt idx="127">
                  <c:v>861</c:v>
                </c:pt>
                <c:pt idx="128">
                  <c:v>794</c:v>
                </c:pt>
                <c:pt idx="129">
                  <c:v>927</c:v>
                </c:pt>
                <c:pt idx="130">
                  <c:v>813</c:v>
                </c:pt>
                <c:pt idx="131">
                  <c:v>64</c:v>
                </c:pt>
                <c:pt idx="132">
                  <c:v>728</c:v>
                </c:pt>
                <c:pt idx="133">
                  <c:v>772</c:v>
                </c:pt>
                <c:pt idx="134">
                  <c:v>834</c:v>
                </c:pt>
                <c:pt idx="135">
                  <c:v>818</c:v>
                </c:pt>
                <c:pt idx="136">
                  <c:v>875</c:v>
                </c:pt>
                <c:pt idx="137">
                  <c:v>729</c:v>
                </c:pt>
                <c:pt idx="138">
                  <c:v>793</c:v>
                </c:pt>
                <c:pt idx="139">
                  <c:v>761</c:v>
                </c:pt>
                <c:pt idx="140">
                  <c:v>837</c:v>
                </c:pt>
                <c:pt idx="141">
                  <c:v>812</c:v>
                </c:pt>
                <c:pt idx="142">
                  <c:v>954</c:v>
                </c:pt>
                <c:pt idx="143">
                  <c:v>812</c:v>
                </c:pt>
                <c:pt idx="144">
                  <c:v>97</c:v>
                </c:pt>
                <c:pt idx="145">
                  <c:v>768</c:v>
                </c:pt>
                <c:pt idx="146">
                  <c:v>849</c:v>
                </c:pt>
                <c:pt idx="147">
                  <c:v>832</c:v>
                </c:pt>
                <c:pt idx="148">
                  <c:v>734</c:v>
                </c:pt>
                <c:pt idx="149">
                  <c:v>857</c:v>
                </c:pt>
                <c:pt idx="150">
                  <c:v>743</c:v>
                </c:pt>
                <c:pt idx="151">
                  <c:v>721</c:v>
                </c:pt>
                <c:pt idx="152">
                  <c:v>835</c:v>
                </c:pt>
                <c:pt idx="153">
                  <c:v>951</c:v>
                </c:pt>
                <c:pt idx="154">
                  <c:v>814</c:v>
                </c:pt>
                <c:pt idx="155">
                  <c:v>122</c:v>
                </c:pt>
                <c:pt idx="156">
                  <c:v>726</c:v>
                </c:pt>
                <c:pt idx="157">
                  <c:v>814</c:v>
                </c:pt>
                <c:pt idx="158">
                  <c:v>792</c:v>
                </c:pt>
                <c:pt idx="159">
                  <c:v>849</c:v>
                </c:pt>
                <c:pt idx="160">
                  <c:v>955</c:v>
                </c:pt>
                <c:pt idx="161">
                  <c:v>837</c:v>
                </c:pt>
                <c:pt idx="162">
                  <c:v>131</c:v>
                </c:pt>
                <c:pt idx="163">
                  <c:v>729</c:v>
                </c:pt>
                <c:pt idx="164">
                  <c:v>824</c:v>
                </c:pt>
                <c:pt idx="165">
                  <c:v>836</c:v>
                </c:pt>
                <c:pt idx="166">
                  <c:v>849</c:v>
                </c:pt>
                <c:pt idx="167">
                  <c:v>783</c:v>
                </c:pt>
                <c:pt idx="168">
                  <c:v>818</c:v>
                </c:pt>
                <c:pt idx="169">
                  <c:v>986</c:v>
                </c:pt>
                <c:pt idx="170">
                  <c:v>829</c:v>
                </c:pt>
                <c:pt idx="171">
                  <c:v>143</c:v>
                </c:pt>
                <c:pt idx="172">
                  <c:v>728</c:v>
                </c:pt>
                <c:pt idx="173">
                  <c:v>764</c:v>
                </c:pt>
                <c:pt idx="174">
                  <c:v>816</c:v>
                </c:pt>
                <c:pt idx="175">
                  <c:v>843</c:v>
                </c:pt>
                <c:pt idx="176">
                  <c:v>782</c:v>
                </c:pt>
                <c:pt idx="177">
                  <c:v>869</c:v>
                </c:pt>
                <c:pt idx="178">
                  <c:v>842</c:v>
                </c:pt>
                <c:pt idx="179">
                  <c:v>867</c:v>
                </c:pt>
                <c:pt idx="180">
                  <c:v>870</c:v>
                </c:pt>
                <c:pt idx="181">
                  <c:v>761</c:v>
                </c:pt>
                <c:pt idx="182">
                  <c:v>826</c:v>
                </c:pt>
                <c:pt idx="183">
                  <c:v>738</c:v>
                </c:pt>
                <c:pt idx="184">
                  <c:v>964</c:v>
                </c:pt>
                <c:pt idx="185">
                  <c:v>853</c:v>
                </c:pt>
                <c:pt idx="186">
                  <c:v>97</c:v>
                </c:pt>
                <c:pt idx="187">
                  <c:v>762</c:v>
                </c:pt>
                <c:pt idx="188">
                  <c:v>786</c:v>
                </c:pt>
                <c:pt idx="189">
                  <c:v>872</c:v>
                </c:pt>
                <c:pt idx="190">
                  <c:v>755</c:v>
                </c:pt>
                <c:pt idx="191">
                  <c:v>867</c:v>
                </c:pt>
                <c:pt idx="192">
                  <c:v>845</c:v>
                </c:pt>
                <c:pt idx="193">
                  <c:v>812</c:v>
                </c:pt>
                <c:pt idx="194">
                  <c:v>826</c:v>
                </c:pt>
                <c:pt idx="195">
                  <c:v>796</c:v>
                </c:pt>
                <c:pt idx="196">
                  <c:v>837</c:v>
                </c:pt>
                <c:pt idx="197">
                  <c:v>824</c:v>
                </c:pt>
                <c:pt idx="198">
                  <c:v>768</c:v>
                </c:pt>
                <c:pt idx="199">
                  <c:v>862</c:v>
                </c:pt>
                <c:pt idx="200">
                  <c:v>786</c:v>
                </c:pt>
                <c:pt idx="201">
                  <c:v>835</c:v>
                </c:pt>
                <c:pt idx="202">
                  <c:v>792</c:v>
                </c:pt>
                <c:pt idx="203">
                  <c:v>807</c:v>
                </c:pt>
                <c:pt idx="204">
                  <c:v>830</c:v>
                </c:pt>
                <c:pt idx="205">
                  <c:v>848</c:v>
                </c:pt>
                <c:pt idx="206">
                  <c:v>829</c:v>
                </c:pt>
                <c:pt idx="207">
                  <c:v>842</c:v>
                </c:pt>
                <c:pt idx="208">
                  <c:v>784</c:v>
                </c:pt>
                <c:pt idx="209">
                  <c:v>862</c:v>
                </c:pt>
                <c:pt idx="210">
                  <c:v>736</c:v>
                </c:pt>
                <c:pt idx="211">
                  <c:v>927</c:v>
                </c:pt>
                <c:pt idx="212">
                  <c:v>768</c:v>
                </c:pt>
                <c:pt idx="213">
                  <c:v>93</c:v>
                </c:pt>
                <c:pt idx="214">
                  <c:v>769</c:v>
                </c:pt>
                <c:pt idx="215">
                  <c:v>741</c:v>
                </c:pt>
                <c:pt idx="216">
                  <c:v>963</c:v>
                </c:pt>
                <c:pt idx="217">
                  <c:v>812</c:v>
                </c:pt>
                <c:pt idx="218">
                  <c:v>738</c:v>
                </c:pt>
                <c:pt idx="219">
                  <c:v>796</c:v>
                </c:pt>
                <c:pt idx="220">
                  <c:v>847</c:v>
                </c:pt>
                <c:pt idx="221">
                  <c:v>742</c:v>
                </c:pt>
                <c:pt idx="222">
                  <c:v>1008</c:v>
                </c:pt>
                <c:pt idx="223">
                  <c:v>762</c:v>
                </c:pt>
                <c:pt idx="224">
                  <c:v>149</c:v>
                </c:pt>
                <c:pt idx="225">
                  <c:v>802</c:v>
                </c:pt>
                <c:pt idx="226">
                  <c:v>837</c:v>
                </c:pt>
                <c:pt idx="227">
                  <c:v>806</c:v>
                </c:pt>
                <c:pt idx="228">
                  <c:v>724</c:v>
                </c:pt>
                <c:pt idx="229">
                  <c:v>903</c:v>
                </c:pt>
                <c:pt idx="230">
                  <c:v>788</c:v>
                </c:pt>
                <c:pt idx="231">
                  <c:v>74</c:v>
                </c:pt>
                <c:pt idx="232">
                  <c:v>762</c:v>
                </c:pt>
                <c:pt idx="233">
                  <c:v>736</c:v>
                </c:pt>
                <c:pt idx="234">
                  <c:v>839</c:v>
                </c:pt>
                <c:pt idx="235">
                  <c:v>754</c:v>
                </c:pt>
                <c:pt idx="236">
                  <c:v>807</c:v>
                </c:pt>
                <c:pt idx="237">
                  <c:v>729</c:v>
                </c:pt>
                <c:pt idx="238">
                  <c:v>929</c:v>
                </c:pt>
                <c:pt idx="239">
                  <c:v>793</c:v>
                </c:pt>
                <c:pt idx="240">
                  <c:v>97</c:v>
                </c:pt>
                <c:pt idx="241">
                  <c:v>738</c:v>
                </c:pt>
                <c:pt idx="242">
                  <c:v>814</c:v>
                </c:pt>
                <c:pt idx="243">
                  <c:v>806</c:v>
                </c:pt>
                <c:pt idx="244">
                  <c:v>792</c:v>
                </c:pt>
                <c:pt idx="245">
                  <c:v>954</c:v>
                </c:pt>
                <c:pt idx="246">
                  <c:v>792</c:v>
                </c:pt>
                <c:pt idx="247">
                  <c:v>108</c:v>
                </c:pt>
                <c:pt idx="248">
                  <c:v>842</c:v>
                </c:pt>
                <c:pt idx="249">
                  <c:v>781</c:v>
                </c:pt>
                <c:pt idx="250">
                  <c:v>119</c:v>
                </c:pt>
                <c:pt idx="251">
                  <c:v>986</c:v>
                </c:pt>
                <c:pt idx="252">
                  <c:v>803</c:v>
                </c:pt>
                <c:pt idx="253">
                  <c:v>244</c:v>
                </c:pt>
                <c:pt idx="254">
                  <c:v>954</c:v>
                </c:pt>
                <c:pt idx="255">
                  <c:v>782</c:v>
                </c:pt>
                <c:pt idx="256">
                  <c:v>225</c:v>
                </c:pt>
                <c:pt idx="257">
                  <c:v>725</c:v>
                </c:pt>
                <c:pt idx="258">
                  <c:v>816</c:v>
                </c:pt>
                <c:pt idx="259">
                  <c:v>848</c:v>
                </c:pt>
                <c:pt idx="260">
                  <c:v>835</c:v>
                </c:pt>
                <c:pt idx="261">
                  <c:v>731</c:v>
                </c:pt>
                <c:pt idx="262">
                  <c:v>829</c:v>
                </c:pt>
                <c:pt idx="263">
                  <c:v>793</c:v>
                </c:pt>
                <c:pt idx="264">
                  <c:v>742</c:v>
                </c:pt>
                <c:pt idx="265">
                  <c:v>1096</c:v>
                </c:pt>
                <c:pt idx="266">
                  <c:v>814</c:v>
                </c:pt>
                <c:pt idx="267">
                  <c:v>224</c:v>
                </c:pt>
                <c:pt idx="268">
                  <c:v>812</c:v>
                </c:pt>
                <c:pt idx="269">
                  <c:v>774</c:v>
                </c:pt>
                <c:pt idx="270">
                  <c:v>158</c:v>
                </c:pt>
                <c:pt idx="271">
                  <c:v>782</c:v>
                </c:pt>
                <c:pt idx="272">
                  <c:v>816</c:v>
                </c:pt>
                <c:pt idx="273">
                  <c:v>948</c:v>
                </c:pt>
                <c:pt idx="274">
                  <c:v>776</c:v>
                </c:pt>
                <c:pt idx="275">
                  <c:v>831</c:v>
                </c:pt>
                <c:pt idx="276">
                  <c:v>729</c:v>
                </c:pt>
                <c:pt idx="277">
                  <c:v>857</c:v>
                </c:pt>
                <c:pt idx="278">
                  <c:v>839</c:v>
                </c:pt>
                <c:pt idx="279">
                  <c:v>937</c:v>
                </c:pt>
                <c:pt idx="280">
                  <c:v>824</c:v>
                </c:pt>
                <c:pt idx="281">
                  <c:v>104</c:v>
                </c:pt>
                <c:pt idx="282">
                  <c:v>721</c:v>
                </c:pt>
                <c:pt idx="283">
                  <c:v>806</c:v>
                </c:pt>
                <c:pt idx="284">
                  <c:v>748</c:v>
                </c:pt>
                <c:pt idx="285">
                  <c:v>781</c:v>
                </c:pt>
                <c:pt idx="286">
                  <c:v>795</c:v>
                </c:pt>
                <c:pt idx="287">
                  <c:v>742</c:v>
                </c:pt>
                <c:pt idx="288">
                  <c:v>938</c:v>
                </c:pt>
                <c:pt idx="289">
                  <c:v>729</c:v>
                </c:pt>
                <c:pt idx="290">
                  <c:v>87</c:v>
                </c:pt>
                <c:pt idx="291">
                  <c:v>783</c:v>
                </c:pt>
                <c:pt idx="292">
                  <c:v>802</c:v>
                </c:pt>
                <c:pt idx="293">
                  <c:v>952</c:v>
                </c:pt>
                <c:pt idx="294">
                  <c:v>739</c:v>
                </c:pt>
                <c:pt idx="295">
                  <c:v>103</c:v>
                </c:pt>
                <c:pt idx="296">
                  <c:v>728</c:v>
                </c:pt>
                <c:pt idx="297">
                  <c:v>821</c:v>
                </c:pt>
                <c:pt idx="298">
                  <c:v>847</c:v>
                </c:pt>
                <c:pt idx="299">
                  <c:v>756</c:v>
                </c:pt>
                <c:pt idx="300">
                  <c:v>785</c:v>
                </c:pt>
                <c:pt idx="301">
                  <c:v>732</c:v>
                </c:pt>
                <c:pt idx="302">
                  <c:v>814</c:v>
                </c:pt>
                <c:pt idx="303">
                  <c:v>749</c:v>
                </c:pt>
                <c:pt idx="304">
                  <c:v>938</c:v>
                </c:pt>
                <c:pt idx="305">
                  <c:v>862</c:v>
                </c:pt>
                <c:pt idx="306">
                  <c:v>897</c:v>
                </c:pt>
                <c:pt idx="307">
                  <c:v>784</c:v>
                </c:pt>
                <c:pt idx="308">
                  <c:v>825</c:v>
                </c:pt>
                <c:pt idx="309">
                  <c:v>764</c:v>
                </c:pt>
                <c:pt idx="310">
                  <c:v>783</c:v>
                </c:pt>
                <c:pt idx="311">
                  <c:v>849</c:v>
                </c:pt>
                <c:pt idx="312">
                  <c:v>861</c:v>
                </c:pt>
                <c:pt idx="313">
                  <c:v>837</c:v>
                </c:pt>
                <c:pt idx="314">
                  <c:v>976</c:v>
                </c:pt>
                <c:pt idx="315">
                  <c:v>827</c:v>
                </c:pt>
                <c:pt idx="316">
                  <c:v>122</c:v>
                </c:pt>
                <c:pt idx="317">
                  <c:v>983</c:v>
                </c:pt>
                <c:pt idx="318">
                  <c:v>742</c:v>
                </c:pt>
                <c:pt idx="319">
                  <c:v>235</c:v>
                </c:pt>
                <c:pt idx="320">
                  <c:v>702</c:v>
                </c:pt>
                <c:pt idx="321">
                  <c:v>768</c:v>
                </c:pt>
                <c:pt idx="322">
                  <c:v>84</c:v>
                </c:pt>
                <c:pt idx="323">
                  <c:v>837</c:v>
                </c:pt>
                <c:pt idx="324">
                  <c:v>814</c:v>
                </c:pt>
                <c:pt idx="325">
                  <c:v>65</c:v>
                </c:pt>
                <c:pt idx="326">
                  <c:v>872</c:v>
                </c:pt>
                <c:pt idx="327">
                  <c:v>786</c:v>
                </c:pt>
                <c:pt idx="328">
                  <c:v>85</c:v>
                </c:pt>
                <c:pt idx="329">
                  <c:v>831</c:v>
                </c:pt>
                <c:pt idx="330">
                  <c:v>820</c:v>
                </c:pt>
                <c:pt idx="331">
                  <c:v>804</c:v>
                </c:pt>
                <c:pt idx="332">
                  <c:v>781</c:v>
                </c:pt>
                <c:pt idx="333">
                  <c:v>740</c:v>
                </c:pt>
                <c:pt idx="334">
                  <c:v>764</c:v>
                </c:pt>
                <c:pt idx="335">
                  <c:v>792</c:v>
                </c:pt>
                <c:pt idx="336">
                  <c:v>748</c:v>
                </c:pt>
                <c:pt idx="337">
                  <c:v>903</c:v>
                </c:pt>
                <c:pt idx="338">
                  <c:v>876</c:v>
                </c:pt>
                <c:pt idx="339">
                  <c:v>729</c:v>
                </c:pt>
                <c:pt idx="340">
                  <c:v>782</c:v>
                </c:pt>
                <c:pt idx="341">
                  <c:v>857</c:v>
                </c:pt>
                <c:pt idx="342">
                  <c:v>763</c:v>
                </c:pt>
                <c:pt idx="343">
                  <c:v>806</c:v>
                </c:pt>
                <c:pt idx="344">
                  <c:v>798</c:v>
                </c:pt>
                <c:pt idx="345">
                  <c:v>823</c:v>
                </c:pt>
                <c:pt idx="346">
                  <c:v>837</c:v>
                </c:pt>
                <c:pt idx="347">
                  <c:v>956</c:v>
                </c:pt>
                <c:pt idx="348">
                  <c:v>711</c:v>
                </c:pt>
                <c:pt idx="349">
                  <c:v>801</c:v>
                </c:pt>
                <c:pt idx="350">
                  <c:v>753</c:v>
                </c:pt>
                <c:pt idx="351">
                  <c:v>768</c:v>
                </c:pt>
                <c:pt idx="352">
                  <c:v>822</c:v>
                </c:pt>
                <c:pt idx="353">
                  <c:v>1082</c:v>
                </c:pt>
                <c:pt idx="354">
                  <c:v>743</c:v>
                </c:pt>
                <c:pt idx="355">
                  <c:v>237</c:v>
                </c:pt>
                <c:pt idx="356">
                  <c:v>843</c:v>
                </c:pt>
                <c:pt idx="357">
                  <c:v>731</c:v>
                </c:pt>
                <c:pt idx="358">
                  <c:v>229</c:v>
                </c:pt>
                <c:pt idx="359">
                  <c:v>806</c:v>
                </c:pt>
                <c:pt idx="360">
                  <c:v>762</c:v>
                </c:pt>
                <c:pt idx="361">
                  <c:v>193</c:v>
                </c:pt>
                <c:pt idx="362">
                  <c:v>721</c:v>
                </c:pt>
                <c:pt idx="363">
                  <c:v>764</c:v>
                </c:pt>
                <c:pt idx="364">
                  <c:v>837</c:v>
                </c:pt>
                <c:pt idx="365">
                  <c:v>789</c:v>
                </c:pt>
                <c:pt idx="366">
                  <c:v>972</c:v>
                </c:pt>
                <c:pt idx="367">
                  <c:v>785</c:v>
                </c:pt>
                <c:pt idx="368">
                  <c:v>116</c:v>
                </c:pt>
                <c:pt idx="369">
                  <c:v>794</c:v>
                </c:pt>
                <c:pt idx="370">
                  <c:v>708</c:v>
                </c:pt>
                <c:pt idx="371">
                  <c:v>976</c:v>
                </c:pt>
                <c:pt idx="372">
                  <c:v>813</c:v>
                </c:pt>
                <c:pt idx="373">
                  <c:v>135</c:v>
                </c:pt>
                <c:pt idx="374">
                  <c:v>728</c:v>
                </c:pt>
                <c:pt idx="375">
                  <c:v>763</c:v>
                </c:pt>
                <c:pt idx="376">
                  <c:v>977</c:v>
                </c:pt>
                <c:pt idx="377">
                  <c:v>735</c:v>
                </c:pt>
                <c:pt idx="378">
                  <c:v>726</c:v>
                </c:pt>
                <c:pt idx="379">
                  <c:v>839</c:v>
                </c:pt>
                <c:pt idx="380">
                  <c:v>748</c:v>
                </c:pt>
                <c:pt idx="381">
                  <c:v>772</c:v>
                </c:pt>
                <c:pt idx="382">
                  <c:v>848</c:v>
                </c:pt>
                <c:pt idx="383">
                  <c:v>763</c:v>
                </c:pt>
                <c:pt idx="384">
                  <c:v>768</c:v>
                </c:pt>
                <c:pt idx="385">
                  <c:v>832</c:v>
                </c:pt>
                <c:pt idx="386">
                  <c:v>876</c:v>
                </c:pt>
                <c:pt idx="387">
                  <c:v>729</c:v>
                </c:pt>
                <c:pt idx="388">
                  <c:v>854</c:v>
                </c:pt>
                <c:pt idx="389">
                  <c:v>803</c:v>
                </c:pt>
                <c:pt idx="390">
                  <c:v>873</c:v>
                </c:pt>
                <c:pt idx="391">
                  <c:v>767</c:v>
                </c:pt>
                <c:pt idx="392">
                  <c:v>948</c:v>
                </c:pt>
                <c:pt idx="393">
                  <c:v>728</c:v>
                </c:pt>
                <c:pt idx="394">
                  <c:v>106</c:v>
                </c:pt>
                <c:pt idx="395">
                  <c:v>755</c:v>
                </c:pt>
                <c:pt idx="396">
                  <c:v>801</c:v>
                </c:pt>
                <c:pt idx="397">
                  <c:v>809</c:v>
                </c:pt>
                <c:pt idx="398">
                  <c:v>782</c:v>
                </c:pt>
                <c:pt idx="399">
                  <c:v>836</c:v>
                </c:pt>
                <c:pt idx="400">
                  <c:v>749</c:v>
                </c:pt>
                <c:pt idx="401">
                  <c:v>757</c:v>
                </c:pt>
                <c:pt idx="402">
                  <c:v>742</c:v>
                </c:pt>
                <c:pt idx="403">
                  <c:v>815</c:v>
                </c:pt>
                <c:pt idx="404">
                  <c:v>836</c:v>
                </c:pt>
                <c:pt idx="405">
                  <c:v>792</c:v>
                </c:pt>
                <c:pt idx="406">
                  <c:v>827</c:v>
                </c:pt>
                <c:pt idx="407">
                  <c:v>746</c:v>
                </c:pt>
                <c:pt idx="408">
                  <c:v>788</c:v>
                </c:pt>
                <c:pt idx="409">
                  <c:v>1054</c:v>
                </c:pt>
                <c:pt idx="410">
                  <c:v>786</c:v>
                </c:pt>
                <c:pt idx="411">
                  <c:v>192</c:v>
                </c:pt>
                <c:pt idx="412">
                  <c:v>734</c:v>
                </c:pt>
                <c:pt idx="413">
                  <c:v>822</c:v>
                </c:pt>
                <c:pt idx="414">
                  <c:v>86</c:v>
                </c:pt>
                <c:pt idx="415">
                  <c:v>847</c:v>
                </c:pt>
                <c:pt idx="416">
                  <c:v>783</c:v>
                </c:pt>
                <c:pt idx="417">
                  <c:v>968</c:v>
                </c:pt>
                <c:pt idx="418">
                  <c:v>784</c:v>
                </c:pt>
                <c:pt idx="419">
                  <c:v>141</c:v>
                </c:pt>
                <c:pt idx="420">
                  <c:v>762</c:v>
                </c:pt>
                <c:pt idx="421">
                  <c:v>756</c:v>
                </c:pt>
                <c:pt idx="422">
                  <c:v>59</c:v>
                </c:pt>
                <c:pt idx="423">
                  <c:v>867</c:v>
                </c:pt>
                <c:pt idx="424">
                  <c:v>729</c:v>
                </c:pt>
                <c:pt idx="425">
                  <c:v>73</c:v>
                </c:pt>
                <c:pt idx="426">
                  <c:v>758</c:v>
                </c:pt>
                <c:pt idx="427">
                  <c:v>760</c:v>
                </c:pt>
                <c:pt idx="428">
                  <c:v>845</c:v>
                </c:pt>
                <c:pt idx="429">
                  <c:v>731</c:v>
                </c:pt>
                <c:pt idx="430">
                  <c:v>837</c:v>
                </c:pt>
                <c:pt idx="431">
                  <c:v>724</c:v>
                </c:pt>
                <c:pt idx="432">
                  <c:v>842</c:v>
                </c:pt>
                <c:pt idx="433">
                  <c:v>756</c:v>
                </c:pt>
                <c:pt idx="434">
                  <c:v>785</c:v>
                </c:pt>
                <c:pt idx="435">
                  <c:v>772</c:v>
                </c:pt>
                <c:pt idx="436">
                  <c:v>864</c:v>
                </c:pt>
                <c:pt idx="437">
                  <c:v>728</c:v>
                </c:pt>
                <c:pt idx="438">
                  <c:v>711</c:v>
                </c:pt>
                <c:pt idx="439">
                  <c:v>847</c:v>
                </c:pt>
                <c:pt idx="440">
                  <c:v>856</c:v>
                </c:pt>
                <c:pt idx="441">
                  <c:v>754</c:v>
                </c:pt>
                <c:pt idx="442">
                  <c:v>798</c:v>
                </c:pt>
                <c:pt idx="443">
                  <c:v>743</c:v>
                </c:pt>
                <c:pt idx="444">
                  <c:v>918</c:v>
                </c:pt>
                <c:pt idx="445">
                  <c:v>783</c:v>
                </c:pt>
                <c:pt idx="446">
                  <c:v>66</c:v>
                </c:pt>
                <c:pt idx="447">
                  <c:v>721</c:v>
                </c:pt>
                <c:pt idx="448">
                  <c:v>807</c:v>
                </c:pt>
              </c:numCache>
            </c:numRef>
          </c:xVal>
          <c:yVal>
            <c:numRef>
              <c:f>'4'!$E$4:$E$452</c:f>
              <c:numCache>
                <c:formatCode>General</c:formatCode>
                <c:ptCount val="449"/>
                <c:pt idx="0">
                  <c:v>832</c:v>
                </c:pt>
                <c:pt idx="1">
                  <c:v>748</c:v>
                </c:pt>
                <c:pt idx="2">
                  <c:v>863</c:v>
                </c:pt>
                <c:pt idx="3">
                  <c:v>852</c:v>
                </c:pt>
                <c:pt idx="4">
                  <c:v>124</c:v>
                </c:pt>
                <c:pt idx="5">
                  <c:v>836</c:v>
                </c:pt>
                <c:pt idx="6">
                  <c:v>723</c:v>
                </c:pt>
                <c:pt idx="7">
                  <c:v>834</c:v>
                </c:pt>
                <c:pt idx="8">
                  <c:v>702</c:v>
                </c:pt>
                <c:pt idx="9">
                  <c:v>837</c:v>
                </c:pt>
                <c:pt idx="10">
                  <c:v>823</c:v>
                </c:pt>
                <c:pt idx="11">
                  <c:v>84</c:v>
                </c:pt>
                <c:pt idx="12">
                  <c:v>854</c:v>
                </c:pt>
                <c:pt idx="13">
                  <c:v>713</c:v>
                </c:pt>
                <c:pt idx="14">
                  <c:v>102</c:v>
                </c:pt>
                <c:pt idx="15">
                  <c:v>758</c:v>
                </c:pt>
                <c:pt idx="16">
                  <c:v>736</c:v>
                </c:pt>
                <c:pt idx="17">
                  <c:v>856</c:v>
                </c:pt>
                <c:pt idx="18">
                  <c:v>781</c:v>
                </c:pt>
                <c:pt idx="19">
                  <c:v>842</c:v>
                </c:pt>
                <c:pt idx="20">
                  <c:v>720</c:v>
                </c:pt>
                <c:pt idx="21">
                  <c:v>827</c:v>
                </c:pt>
                <c:pt idx="22">
                  <c:v>728</c:v>
                </c:pt>
                <c:pt idx="23">
                  <c:v>275</c:v>
                </c:pt>
                <c:pt idx="24">
                  <c:v>811</c:v>
                </c:pt>
                <c:pt idx="25">
                  <c:v>792</c:v>
                </c:pt>
                <c:pt idx="26">
                  <c:v>810</c:v>
                </c:pt>
                <c:pt idx="27">
                  <c:v>752</c:v>
                </c:pt>
                <c:pt idx="28">
                  <c:v>821</c:v>
                </c:pt>
                <c:pt idx="29">
                  <c:v>746</c:v>
                </c:pt>
                <c:pt idx="30">
                  <c:v>81</c:v>
                </c:pt>
                <c:pt idx="31">
                  <c:v>812</c:v>
                </c:pt>
                <c:pt idx="32">
                  <c:v>841</c:v>
                </c:pt>
                <c:pt idx="33">
                  <c:v>75</c:v>
                </c:pt>
                <c:pt idx="34">
                  <c:v>809</c:v>
                </c:pt>
                <c:pt idx="35">
                  <c:v>679</c:v>
                </c:pt>
                <c:pt idx="36">
                  <c:v>836</c:v>
                </c:pt>
                <c:pt idx="37">
                  <c:v>726</c:v>
                </c:pt>
                <c:pt idx="38">
                  <c:v>76</c:v>
                </c:pt>
                <c:pt idx="39">
                  <c:v>813</c:v>
                </c:pt>
                <c:pt idx="40">
                  <c:v>787</c:v>
                </c:pt>
                <c:pt idx="41">
                  <c:v>529</c:v>
                </c:pt>
                <c:pt idx="42">
                  <c:v>529</c:v>
                </c:pt>
                <c:pt idx="43">
                  <c:v>831</c:v>
                </c:pt>
                <c:pt idx="44">
                  <c:v>766</c:v>
                </c:pt>
                <c:pt idx="45">
                  <c:v>843</c:v>
                </c:pt>
                <c:pt idx="46">
                  <c:v>754</c:v>
                </c:pt>
                <c:pt idx="47">
                  <c:v>93</c:v>
                </c:pt>
                <c:pt idx="48">
                  <c:v>858</c:v>
                </c:pt>
                <c:pt idx="49">
                  <c:v>727</c:v>
                </c:pt>
                <c:pt idx="50">
                  <c:v>251</c:v>
                </c:pt>
                <c:pt idx="51">
                  <c:v>142</c:v>
                </c:pt>
                <c:pt idx="52">
                  <c:v>623</c:v>
                </c:pt>
                <c:pt idx="53">
                  <c:v>778</c:v>
                </c:pt>
                <c:pt idx="54">
                  <c:v>219</c:v>
                </c:pt>
                <c:pt idx="55">
                  <c:v>867</c:v>
                </c:pt>
                <c:pt idx="56">
                  <c:v>814</c:v>
                </c:pt>
                <c:pt idx="57">
                  <c:v>92</c:v>
                </c:pt>
                <c:pt idx="58">
                  <c:v>786</c:v>
                </c:pt>
                <c:pt idx="59">
                  <c:v>816</c:v>
                </c:pt>
                <c:pt idx="60">
                  <c:v>843</c:v>
                </c:pt>
                <c:pt idx="61">
                  <c:v>749</c:v>
                </c:pt>
                <c:pt idx="62">
                  <c:v>831</c:v>
                </c:pt>
                <c:pt idx="63">
                  <c:v>864</c:v>
                </c:pt>
                <c:pt idx="64">
                  <c:v>838</c:v>
                </c:pt>
                <c:pt idx="65">
                  <c:v>728</c:v>
                </c:pt>
                <c:pt idx="66">
                  <c:v>567</c:v>
                </c:pt>
                <c:pt idx="67">
                  <c:v>567</c:v>
                </c:pt>
                <c:pt idx="68">
                  <c:v>316</c:v>
                </c:pt>
                <c:pt idx="69">
                  <c:v>316</c:v>
                </c:pt>
                <c:pt idx="70">
                  <c:v>294</c:v>
                </c:pt>
                <c:pt idx="71">
                  <c:v>294</c:v>
                </c:pt>
                <c:pt idx="72">
                  <c:v>736</c:v>
                </c:pt>
                <c:pt idx="73">
                  <c:v>812</c:v>
                </c:pt>
                <c:pt idx="74">
                  <c:v>847</c:v>
                </c:pt>
                <c:pt idx="75">
                  <c:v>824</c:v>
                </c:pt>
                <c:pt idx="76">
                  <c:v>99</c:v>
                </c:pt>
                <c:pt idx="77">
                  <c:v>734</c:v>
                </c:pt>
                <c:pt idx="78">
                  <c:v>350</c:v>
                </c:pt>
                <c:pt idx="79">
                  <c:v>862</c:v>
                </c:pt>
                <c:pt idx="80">
                  <c:v>729</c:v>
                </c:pt>
                <c:pt idx="81">
                  <c:v>841</c:v>
                </c:pt>
                <c:pt idx="82">
                  <c:v>834</c:v>
                </c:pt>
                <c:pt idx="83">
                  <c:v>869</c:v>
                </c:pt>
                <c:pt idx="84">
                  <c:v>783</c:v>
                </c:pt>
                <c:pt idx="85">
                  <c:v>807</c:v>
                </c:pt>
                <c:pt idx="86">
                  <c:v>823</c:v>
                </c:pt>
                <c:pt idx="87">
                  <c:v>846</c:v>
                </c:pt>
                <c:pt idx="88">
                  <c:v>860</c:v>
                </c:pt>
                <c:pt idx="89">
                  <c:v>837</c:v>
                </c:pt>
                <c:pt idx="90">
                  <c:v>794</c:v>
                </c:pt>
                <c:pt idx="91">
                  <c:v>131</c:v>
                </c:pt>
                <c:pt idx="92">
                  <c:v>761</c:v>
                </c:pt>
                <c:pt idx="93">
                  <c:v>833</c:v>
                </c:pt>
                <c:pt idx="94">
                  <c:v>857</c:v>
                </c:pt>
                <c:pt idx="95">
                  <c:v>894</c:v>
                </c:pt>
                <c:pt idx="96">
                  <c:v>791</c:v>
                </c:pt>
                <c:pt idx="97">
                  <c:v>834</c:v>
                </c:pt>
                <c:pt idx="98">
                  <c:v>867</c:v>
                </c:pt>
                <c:pt idx="99">
                  <c:v>768</c:v>
                </c:pt>
                <c:pt idx="100">
                  <c:v>869</c:v>
                </c:pt>
                <c:pt idx="101">
                  <c:v>742</c:v>
                </c:pt>
                <c:pt idx="102">
                  <c:v>235</c:v>
                </c:pt>
                <c:pt idx="103">
                  <c:v>734</c:v>
                </c:pt>
                <c:pt idx="104">
                  <c:v>819</c:v>
                </c:pt>
                <c:pt idx="105">
                  <c:v>837</c:v>
                </c:pt>
                <c:pt idx="106">
                  <c:v>769</c:v>
                </c:pt>
                <c:pt idx="107">
                  <c:v>786</c:v>
                </c:pt>
                <c:pt idx="108">
                  <c:v>713</c:v>
                </c:pt>
                <c:pt idx="109">
                  <c:v>842</c:v>
                </c:pt>
                <c:pt idx="110">
                  <c:v>768</c:v>
                </c:pt>
                <c:pt idx="111">
                  <c:v>92</c:v>
                </c:pt>
                <c:pt idx="112">
                  <c:v>764</c:v>
                </c:pt>
                <c:pt idx="113">
                  <c:v>748</c:v>
                </c:pt>
                <c:pt idx="114">
                  <c:v>108</c:v>
                </c:pt>
                <c:pt idx="115">
                  <c:v>752</c:v>
                </c:pt>
                <c:pt idx="116">
                  <c:v>779</c:v>
                </c:pt>
                <c:pt idx="117">
                  <c:v>84</c:v>
                </c:pt>
                <c:pt idx="118">
                  <c:v>809</c:v>
                </c:pt>
                <c:pt idx="119">
                  <c:v>829</c:v>
                </c:pt>
                <c:pt idx="120">
                  <c:v>879</c:v>
                </c:pt>
                <c:pt idx="121">
                  <c:v>749</c:v>
                </c:pt>
                <c:pt idx="122">
                  <c:v>149</c:v>
                </c:pt>
                <c:pt idx="123">
                  <c:v>734</c:v>
                </c:pt>
                <c:pt idx="124">
                  <c:v>817</c:v>
                </c:pt>
                <c:pt idx="125">
                  <c:v>783</c:v>
                </c:pt>
                <c:pt idx="126">
                  <c:v>741</c:v>
                </c:pt>
                <c:pt idx="127">
                  <c:v>861</c:v>
                </c:pt>
                <c:pt idx="128">
                  <c:v>794</c:v>
                </c:pt>
                <c:pt idx="129">
                  <c:v>863</c:v>
                </c:pt>
                <c:pt idx="130">
                  <c:v>813</c:v>
                </c:pt>
                <c:pt idx="131">
                  <c:v>64</c:v>
                </c:pt>
                <c:pt idx="132">
                  <c:v>728</c:v>
                </c:pt>
                <c:pt idx="133">
                  <c:v>772</c:v>
                </c:pt>
                <c:pt idx="134">
                  <c:v>834</c:v>
                </c:pt>
                <c:pt idx="135">
                  <c:v>818</c:v>
                </c:pt>
                <c:pt idx="136">
                  <c:v>875</c:v>
                </c:pt>
                <c:pt idx="137">
                  <c:v>729</c:v>
                </c:pt>
                <c:pt idx="138">
                  <c:v>793</c:v>
                </c:pt>
                <c:pt idx="139">
                  <c:v>761</c:v>
                </c:pt>
                <c:pt idx="140">
                  <c:v>837</c:v>
                </c:pt>
                <c:pt idx="141">
                  <c:v>812</c:v>
                </c:pt>
                <c:pt idx="142">
                  <c:v>857</c:v>
                </c:pt>
                <c:pt idx="143">
                  <c:v>812</c:v>
                </c:pt>
                <c:pt idx="144">
                  <c:v>97</c:v>
                </c:pt>
                <c:pt idx="145">
                  <c:v>768</c:v>
                </c:pt>
                <c:pt idx="146">
                  <c:v>849</c:v>
                </c:pt>
                <c:pt idx="147">
                  <c:v>832</c:v>
                </c:pt>
                <c:pt idx="148">
                  <c:v>734</c:v>
                </c:pt>
                <c:pt idx="149">
                  <c:v>857</c:v>
                </c:pt>
                <c:pt idx="150">
                  <c:v>743</c:v>
                </c:pt>
                <c:pt idx="151">
                  <c:v>721</c:v>
                </c:pt>
                <c:pt idx="152">
                  <c:v>835</c:v>
                </c:pt>
                <c:pt idx="153">
                  <c:v>829</c:v>
                </c:pt>
                <c:pt idx="154">
                  <c:v>814</c:v>
                </c:pt>
                <c:pt idx="155">
                  <c:v>122</c:v>
                </c:pt>
                <c:pt idx="156">
                  <c:v>726</c:v>
                </c:pt>
                <c:pt idx="157">
                  <c:v>814</c:v>
                </c:pt>
                <c:pt idx="158">
                  <c:v>792</c:v>
                </c:pt>
                <c:pt idx="159">
                  <c:v>849</c:v>
                </c:pt>
                <c:pt idx="160">
                  <c:v>824</c:v>
                </c:pt>
                <c:pt idx="161">
                  <c:v>837</c:v>
                </c:pt>
                <c:pt idx="162">
                  <c:v>131</c:v>
                </c:pt>
                <c:pt idx="163">
                  <c:v>729</c:v>
                </c:pt>
                <c:pt idx="164">
                  <c:v>824</c:v>
                </c:pt>
                <c:pt idx="165">
                  <c:v>836</c:v>
                </c:pt>
                <c:pt idx="166">
                  <c:v>849</c:v>
                </c:pt>
                <c:pt idx="167">
                  <c:v>783</c:v>
                </c:pt>
                <c:pt idx="168">
                  <c:v>818</c:v>
                </c:pt>
                <c:pt idx="169">
                  <c:v>843</c:v>
                </c:pt>
                <c:pt idx="170">
                  <c:v>829</c:v>
                </c:pt>
                <c:pt idx="171">
                  <c:v>143</c:v>
                </c:pt>
                <c:pt idx="172">
                  <c:v>728</c:v>
                </c:pt>
                <c:pt idx="173">
                  <c:v>764</c:v>
                </c:pt>
                <c:pt idx="174">
                  <c:v>816</c:v>
                </c:pt>
                <c:pt idx="175">
                  <c:v>843</c:v>
                </c:pt>
                <c:pt idx="176">
                  <c:v>782</c:v>
                </c:pt>
                <c:pt idx="177">
                  <c:v>869</c:v>
                </c:pt>
                <c:pt idx="178">
                  <c:v>842</c:v>
                </c:pt>
                <c:pt idx="179">
                  <c:v>867</c:v>
                </c:pt>
                <c:pt idx="180">
                  <c:v>870</c:v>
                </c:pt>
                <c:pt idx="181">
                  <c:v>761</c:v>
                </c:pt>
                <c:pt idx="182">
                  <c:v>826</c:v>
                </c:pt>
                <c:pt idx="183">
                  <c:v>738</c:v>
                </c:pt>
                <c:pt idx="184">
                  <c:v>867</c:v>
                </c:pt>
                <c:pt idx="185">
                  <c:v>853</c:v>
                </c:pt>
                <c:pt idx="186">
                  <c:v>97</c:v>
                </c:pt>
                <c:pt idx="187">
                  <c:v>762</c:v>
                </c:pt>
                <c:pt idx="188">
                  <c:v>786</c:v>
                </c:pt>
                <c:pt idx="189">
                  <c:v>872</c:v>
                </c:pt>
                <c:pt idx="190">
                  <c:v>755</c:v>
                </c:pt>
                <c:pt idx="191">
                  <c:v>867</c:v>
                </c:pt>
                <c:pt idx="192">
                  <c:v>845</c:v>
                </c:pt>
                <c:pt idx="193">
                  <c:v>812</c:v>
                </c:pt>
                <c:pt idx="194">
                  <c:v>826</c:v>
                </c:pt>
                <c:pt idx="195">
                  <c:v>796</c:v>
                </c:pt>
                <c:pt idx="196">
                  <c:v>837</c:v>
                </c:pt>
                <c:pt idx="197">
                  <c:v>824</c:v>
                </c:pt>
                <c:pt idx="198">
                  <c:v>768</c:v>
                </c:pt>
                <c:pt idx="199">
                  <c:v>862</c:v>
                </c:pt>
                <c:pt idx="200">
                  <c:v>786</c:v>
                </c:pt>
                <c:pt idx="201">
                  <c:v>835</c:v>
                </c:pt>
                <c:pt idx="202">
                  <c:v>792</c:v>
                </c:pt>
                <c:pt idx="203">
                  <c:v>807</c:v>
                </c:pt>
                <c:pt idx="204">
                  <c:v>830</c:v>
                </c:pt>
                <c:pt idx="205">
                  <c:v>848</c:v>
                </c:pt>
                <c:pt idx="206">
                  <c:v>829</c:v>
                </c:pt>
                <c:pt idx="207">
                  <c:v>842</c:v>
                </c:pt>
                <c:pt idx="208">
                  <c:v>784</c:v>
                </c:pt>
                <c:pt idx="209">
                  <c:v>862</c:v>
                </c:pt>
                <c:pt idx="210">
                  <c:v>736</c:v>
                </c:pt>
                <c:pt idx="211">
                  <c:v>834</c:v>
                </c:pt>
                <c:pt idx="212">
                  <c:v>768</c:v>
                </c:pt>
                <c:pt idx="213">
                  <c:v>93</c:v>
                </c:pt>
                <c:pt idx="214">
                  <c:v>769</c:v>
                </c:pt>
                <c:pt idx="215">
                  <c:v>741</c:v>
                </c:pt>
                <c:pt idx="216">
                  <c:v>963</c:v>
                </c:pt>
                <c:pt idx="217">
                  <c:v>812</c:v>
                </c:pt>
                <c:pt idx="218">
                  <c:v>738</c:v>
                </c:pt>
                <c:pt idx="219">
                  <c:v>796</c:v>
                </c:pt>
                <c:pt idx="220">
                  <c:v>847</c:v>
                </c:pt>
                <c:pt idx="221">
                  <c:v>742</c:v>
                </c:pt>
                <c:pt idx="222">
                  <c:v>859</c:v>
                </c:pt>
                <c:pt idx="223">
                  <c:v>762</c:v>
                </c:pt>
                <c:pt idx="224">
                  <c:v>149</c:v>
                </c:pt>
                <c:pt idx="225">
                  <c:v>802</c:v>
                </c:pt>
                <c:pt idx="226">
                  <c:v>837</c:v>
                </c:pt>
                <c:pt idx="227">
                  <c:v>806</c:v>
                </c:pt>
                <c:pt idx="228">
                  <c:v>724</c:v>
                </c:pt>
                <c:pt idx="229">
                  <c:v>829</c:v>
                </c:pt>
                <c:pt idx="230">
                  <c:v>788</c:v>
                </c:pt>
                <c:pt idx="231">
                  <c:v>74</c:v>
                </c:pt>
                <c:pt idx="232">
                  <c:v>762</c:v>
                </c:pt>
                <c:pt idx="233">
                  <c:v>736</c:v>
                </c:pt>
                <c:pt idx="234">
                  <c:v>839</c:v>
                </c:pt>
                <c:pt idx="235">
                  <c:v>754</c:v>
                </c:pt>
                <c:pt idx="236">
                  <c:v>807</c:v>
                </c:pt>
                <c:pt idx="237">
                  <c:v>729</c:v>
                </c:pt>
                <c:pt idx="238">
                  <c:v>832</c:v>
                </c:pt>
                <c:pt idx="239">
                  <c:v>793</c:v>
                </c:pt>
                <c:pt idx="240">
                  <c:v>97</c:v>
                </c:pt>
                <c:pt idx="241">
                  <c:v>738</c:v>
                </c:pt>
                <c:pt idx="242">
                  <c:v>814</c:v>
                </c:pt>
                <c:pt idx="243">
                  <c:v>806</c:v>
                </c:pt>
                <c:pt idx="244">
                  <c:v>792</c:v>
                </c:pt>
                <c:pt idx="245">
                  <c:v>846</c:v>
                </c:pt>
                <c:pt idx="246">
                  <c:v>792</c:v>
                </c:pt>
                <c:pt idx="247">
                  <c:v>108</c:v>
                </c:pt>
                <c:pt idx="248">
                  <c:v>723</c:v>
                </c:pt>
                <c:pt idx="249">
                  <c:v>781</c:v>
                </c:pt>
                <c:pt idx="250">
                  <c:v>119</c:v>
                </c:pt>
                <c:pt idx="251">
                  <c:v>742</c:v>
                </c:pt>
                <c:pt idx="252">
                  <c:v>803</c:v>
                </c:pt>
                <c:pt idx="253">
                  <c:v>244</c:v>
                </c:pt>
                <c:pt idx="254">
                  <c:v>729</c:v>
                </c:pt>
                <c:pt idx="255">
                  <c:v>782</c:v>
                </c:pt>
                <c:pt idx="256">
                  <c:v>225</c:v>
                </c:pt>
                <c:pt idx="257">
                  <c:v>725</c:v>
                </c:pt>
                <c:pt idx="258">
                  <c:v>816</c:v>
                </c:pt>
                <c:pt idx="259">
                  <c:v>848</c:v>
                </c:pt>
                <c:pt idx="260">
                  <c:v>835</c:v>
                </c:pt>
                <c:pt idx="261">
                  <c:v>731</c:v>
                </c:pt>
                <c:pt idx="262">
                  <c:v>829</c:v>
                </c:pt>
                <c:pt idx="263">
                  <c:v>793</c:v>
                </c:pt>
                <c:pt idx="264">
                  <c:v>742</c:v>
                </c:pt>
                <c:pt idx="265">
                  <c:v>872</c:v>
                </c:pt>
                <c:pt idx="266">
                  <c:v>814</c:v>
                </c:pt>
                <c:pt idx="267">
                  <c:v>224</c:v>
                </c:pt>
                <c:pt idx="268">
                  <c:v>654</c:v>
                </c:pt>
                <c:pt idx="269">
                  <c:v>774</c:v>
                </c:pt>
                <c:pt idx="270">
                  <c:v>158</c:v>
                </c:pt>
                <c:pt idx="271">
                  <c:v>782</c:v>
                </c:pt>
                <c:pt idx="272">
                  <c:v>816</c:v>
                </c:pt>
                <c:pt idx="273">
                  <c:v>948</c:v>
                </c:pt>
                <c:pt idx="274">
                  <c:v>776</c:v>
                </c:pt>
                <c:pt idx="275">
                  <c:v>831</c:v>
                </c:pt>
                <c:pt idx="276">
                  <c:v>729</c:v>
                </c:pt>
                <c:pt idx="277">
                  <c:v>857</c:v>
                </c:pt>
                <c:pt idx="278">
                  <c:v>839</c:v>
                </c:pt>
                <c:pt idx="279">
                  <c:v>833</c:v>
                </c:pt>
                <c:pt idx="280">
                  <c:v>824</c:v>
                </c:pt>
                <c:pt idx="281">
                  <c:v>104</c:v>
                </c:pt>
                <c:pt idx="282">
                  <c:v>721</c:v>
                </c:pt>
                <c:pt idx="283">
                  <c:v>806</c:v>
                </c:pt>
                <c:pt idx="284">
                  <c:v>748</c:v>
                </c:pt>
                <c:pt idx="285">
                  <c:v>781</c:v>
                </c:pt>
                <c:pt idx="286">
                  <c:v>795</c:v>
                </c:pt>
                <c:pt idx="287">
                  <c:v>742</c:v>
                </c:pt>
                <c:pt idx="288">
                  <c:v>851</c:v>
                </c:pt>
                <c:pt idx="289">
                  <c:v>729</c:v>
                </c:pt>
                <c:pt idx="290">
                  <c:v>87</c:v>
                </c:pt>
                <c:pt idx="291">
                  <c:v>783</c:v>
                </c:pt>
                <c:pt idx="292">
                  <c:v>802</c:v>
                </c:pt>
                <c:pt idx="293">
                  <c:v>849</c:v>
                </c:pt>
                <c:pt idx="294">
                  <c:v>739</c:v>
                </c:pt>
                <c:pt idx="295">
                  <c:v>103</c:v>
                </c:pt>
                <c:pt idx="296">
                  <c:v>728</c:v>
                </c:pt>
                <c:pt idx="297">
                  <c:v>821</c:v>
                </c:pt>
                <c:pt idx="298">
                  <c:v>847</c:v>
                </c:pt>
                <c:pt idx="299">
                  <c:v>756</c:v>
                </c:pt>
                <c:pt idx="300">
                  <c:v>785</c:v>
                </c:pt>
                <c:pt idx="301">
                  <c:v>732</c:v>
                </c:pt>
                <c:pt idx="302">
                  <c:v>814</c:v>
                </c:pt>
                <c:pt idx="303">
                  <c:v>749</c:v>
                </c:pt>
                <c:pt idx="304">
                  <c:v>938</c:v>
                </c:pt>
                <c:pt idx="305">
                  <c:v>862</c:v>
                </c:pt>
                <c:pt idx="306">
                  <c:v>897</c:v>
                </c:pt>
                <c:pt idx="307">
                  <c:v>784</c:v>
                </c:pt>
                <c:pt idx="308">
                  <c:v>825</c:v>
                </c:pt>
                <c:pt idx="309">
                  <c:v>764</c:v>
                </c:pt>
                <c:pt idx="310">
                  <c:v>783</c:v>
                </c:pt>
                <c:pt idx="311">
                  <c:v>849</c:v>
                </c:pt>
                <c:pt idx="312">
                  <c:v>861</c:v>
                </c:pt>
                <c:pt idx="313">
                  <c:v>837</c:v>
                </c:pt>
                <c:pt idx="314">
                  <c:v>976</c:v>
                </c:pt>
                <c:pt idx="315">
                  <c:v>827</c:v>
                </c:pt>
                <c:pt idx="316">
                  <c:v>122</c:v>
                </c:pt>
                <c:pt idx="317">
                  <c:v>748</c:v>
                </c:pt>
                <c:pt idx="318">
                  <c:v>742</c:v>
                </c:pt>
                <c:pt idx="319">
                  <c:v>235</c:v>
                </c:pt>
                <c:pt idx="320">
                  <c:v>618</c:v>
                </c:pt>
                <c:pt idx="321">
                  <c:v>768</c:v>
                </c:pt>
                <c:pt idx="322">
                  <c:v>84</c:v>
                </c:pt>
                <c:pt idx="323">
                  <c:v>772</c:v>
                </c:pt>
                <c:pt idx="324">
                  <c:v>814</c:v>
                </c:pt>
                <c:pt idx="325">
                  <c:v>65</c:v>
                </c:pt>
                <c:pt idx="326">
                  <c:v>787</c:v>
                </c:pt>
                <c:pt idx="327">
                  <c:v>786</c:v>
                </c:pt>
                <c:pt idx="328">
                  <c:v>85</c:v>
                </c:pt>
                <c:pt idx="329">
                  <c:v>729</c:v>
                </c:pt>
                <c:pt idx="330">
                  <c:v>820</c:v>
                </c:pt>
                <c:pt idx="331">
                  <c:v>804</c:v>
                </c:pt>
                <c:pt idx="332">
                  <c:v>781</c:v>
                </c:pt>
                <c:pt idx="333">
                  <c:v>740</c:v>
                </c:pt>
                <c:pt idx="334">
                  <c:v>764</c:v>
                </c:pt>
                <c:pt idx="335">
                  <c:v>792</c:v>
                </c:pt>
                <c:pt idx="336">
                  <c:v>748</c:v>
                </c:pt>
                <c:pt idx="337">
                  <c:v>903</c:v>
                </c:pt>
                <c:pt idx="338">
                  <c:v>876</c:v>
                </c:pt>
                <c:pt idx="339">
                  <c:v>729</c:v>
                </c:pt>
                <c:pt idx="340">
                  <c:v>782</c:v>
                </c:pt>
                <c:pt idx="341">
                  <c:v>857</c:v>
                </c:pt>
                <c:pt idx="342">
                  <c:v>763</c:v>
                </c:pt>
                <c:pt idx="343">
                  <c:v>806</c:v>
                </c:pt>
                <c:pt idx="344">
                  <c:v>798</c:v>
                </c:pt>
                <c:pt idx="345">
                  <c:v>823</c:v>
                </c:pt>
                <c:pt idx="346">
                  <c:v>837</c:v>
                </c:pt>
                <c:pt idx="347">
                  <c:v>956</c:v>
                </c:pt>
                <c:pt idx="348">
                  <c:v>711</c:v>
                </c:pt>
                <c:pt idx="349">
                  <c:v>801</c:v>
                </c:pt>
                <c:pt idx="350">
                  <c:v>753</c:v>
                </c:pt>
                <c:pt idx="351">
                  <c:v>768</c:v>
                </c:pt>
                <c:pt idx="352">
                  <c:v>822</c:v>
                </c:pt>
                <c:pt idx="353">
                  <c:v>845</c:v>
                </c:pt>
                <c:pt idx="354">
                  <c:v>743</c:v>
                </c:pt>
                <c:pt idx="355">
                  <c:v>237</c:v>
                </c:pt>
                <c:pt idx="356">
                  <c:v>614</c:v>
                </c:pt>
                <c:pt idx="357">
                  <c:v>731</c:v>
                </c:pt>
                <c:pt idx="358">
                  <c:v>229</c:v>
                </c:pt>
                <c:pt idx="359">
                  <c:v>613</c:v>
                </c:pt>
                <c:pt idx="360">
                  <c:v>762</c:v>
                </c:pt>
                <c:pt idx="361">
                  <c:v>193</c:v>
                </c:pt>
                <c:pt idx="362">
                  <c:v>721</c:v>
                </c:pt>
                <c:pt idx="363">
                  <c:v>764</c:v>
                </c:pt>
                <c:pt idx="364">
                  <c:v>837</c:v>
                </c:pt>
                <c:pt idx="365">
                  <c:v>789</c:v>
                </c:pt>
                <c:pt idx="366">
                  <c:v>856</c:v>
                </c:pt>
                <c:pt idx="367">
                  <c:v>785</c:v>
                </c:pt>
                <c:pt idx="368">
                  <c:v>116</c:v>
                </c:pt>
                <c:pt idx="369">
                  <c:v>794</c:v>
                </c:pt>
                <c:pt idx="370">
                  <c:v>708</c:v>
                </c:pt>
                <c:pt idx="371">
                  <c:v>841</c:v>
                </c:pt>
                <c:pt idx="372">
                  <c:v>813</c:v>
                </c:pt>
                <c:pt idx="373">
                  <c:v>135</c:v>
                </c:pt>
                <c:pt idx="374">
                  <c:v>728</c:v>
                </c:pt>
                <c:pt idx="375">
                  <c:v>763</c:v>
                </c:pt>
                <c:pt idx="376">
                  <c:v>977</c:v>
                </c:pt>
                <c:pt idx="377">
                  <c:v>735</c:v>
                </c:pt>
                <c:pt idx="378">
                  <c:v>726</c:v>
                </c:pt>
                <c:pt idx="379">
                  <c:v>839</c:v>
                </c:pt>
                <c:pt idx="380">
                  <c:v>748</c:v>
                </c:pt>
                <c:pt idx="381">
                  <c:v>772</c:v>
                </c:pt>
                <c:pt idx="382">
                  <c:v>848</c:v>
                </c:pt>
                <c:pt idx="383">
                  <c:v>763</c:v>
                </c:pt>
                <c:pt idx="384">
                  <c:v>768</c:v>
                </c:pt>
                <c:pt idx="385">
                  <c:v>832</c:v>
                </c:pt>
                <c:pt idx="386">
                  <c:v>876</c:v>
                </c:pt>
                <c:pt idx="387">
                  <c:v>729</c:v>
                </c:pt>
                <c:pt idx="388">
                  <c:v>854</c:v>
                </c:pt>
                <c:pt idx="389">
                  <c:v>803</c:v>
                </c:pt>
                <c:pt idx="390">
                  <c:v>873</c:v>
                </c:pt>
                <c:pt idx="391">
                  <c:v>767</c:v>
                </c:pt>
                <c:pt idx="392">
                  <c:v>842</c:v>
                </c:pt>
                <c:pt idx="393">
                  <c:v>728</c:v>
                </c:pt>
                <c:pt idx="394">
                  <c:v>106</c:v>
                </c:pt>
                <c:pt idx="395">
                  <c:v>755</c:v>
                </c:pt>
                <c:pt idx="396">
                  <c:v>801</c:v>
                </c:pt>
                <c:pt idx="397">
                  <c:v>809</c:v>
                </c:pt>
                <c:pt idx="398">
                  <c:v>782</c:v>
                </c:pt>
                <c:pt idx="399">
                  <c:v>836</c:v>
                </c:pt>
                <c:pt idx="400">
                  <c:v>749</c:v>
                </c:pt>
                <c:pt idx="401">
                  <c:v>757</c:v>
                </c:pt>
                <c:pt idx="402">
                  <c:v>742</c:v>
                </c:pt>
                <c:pt idx="403">
                  <c:v>815</c:v>
                </c:pt>
                <c:pt idx="404">
                  <c:v>836</c:v>
                </c:pt>
                <c:pt idx="405">
                  <c:v>792</c:v>
                </c:pt>
                <c:pt idx="406">
                  <c:v>827</c:v>
                </c:pt>
                <c:pt idx="407">
                  <c:v>746</c:v>
                </c:pt>
                <c:pt idx="408">
                  <c:v>788</c:v>
                </c:pt>
                <c:pt idx="409">
                  <c:v>862</c:v>
                </c:pt>
                <c:pt idx="410">
                  <c:v>786</c:v>
                </c:pt>
                <c:pt idx="411">
                  <c:v>192</c:v>
                </c:pt>
                <c:pt idx="412">
                  <c:v>648</c:v>
                </c:pt>
                <c:pt idx="413">
                  <c:v>822</c:v>
                </c:pt>
                <c:pt idx="414">
                  <c:v>86</c:v>
                </c:pt>
                <c:pt idx="415">
                  <c:v>847</c:v>
                </c:pt>
                <c:pt idx="416">
                  <c:v>783</c:v>
                </c:pt>
                <c:pt idx="417">
                  <c:v>827</c:v>
                </c:pt>
                <c:pt idx="418">
                  <c:v>784</c:v>
                </c:pt>
                <c:pt idx="419">
                  <c:v>141</c:v>
                </c:pt>
                <c:pt idx="420">
                  <c:v>703</c:v>
                </c:pt>
                <c:pt idx="421">
                  <c:v>756</c:v>
                </c:pt>
                <c:pt idx="422">
                  <c:v>59</c:v>
                </c:pt>
                <c:pt idx="423">
                  <c:v>794</c:v>
                </c:pt>
                <c:pt idx="424">
                  <c:v>729</c:v>
                </c:pt>
                <c:pt idx="425">
                  <c:v>73</c:v>
                </c:pt>
                <c:pt idx="426">
                  <c:v>758</c:v>
                </c:pt>
                <c:pt idx="427">
                  <c:v>760</c:v>
                </c:pt>
                <c:pt idx="428">
                  <c:v>845</c:v>
                </c:pt>
                <c:pt idx="429">
                  <c:v>731</c:v>
                </c:pt>
                <c:pt idx="430">
                  <c:v>837</c:v>
                </c:pt>
                <c:pt idx="431">
                  <c:v>724</c:v>
                </c:pt>
                <c:pt idx="432">
                  <c:v>842</c:v>
                </c:pt>
                <c:pt idx="433">
                  <c:v>756</c:v>
                </c:pt>
                <c:pt idx="434">
                  <c:v>785</c:v>
                </c:pt>
                <c:pt idx="435">
                  <c:v>772</c:v>
                </c:pt>
                <c:pt idx="436">
                  <c:v>864</c:v>
                </c:pt>
                <c:pt idx="437">
                  <c:v>728</c:v>
                </c:pt>
                <c:pt idx="438">
                  <c:v>711</c:v>
                </c:pt>
                <c:pt idx="439">
                  <c:v>847</c:v>
                </c:pt>
                <c:pt idx="440">
                  <c:v>856</c:v>
                </c:pt>
                <c:pt idx="441">
                  <c:v>754</c:v>
                </c:pt>
                <c:pt idx="442">
                  <c:v>798</c:v>
                </c:pt>
                <c:pt idx="443">
                  <c:v>743</c:v>
                </c:pt>
                <c:pt idx="444">
                  <c:v>852</c:v>
                </c:pt>
                <c:pt idx="445">
                  <c:v>783</c:v>
                </c:pt>
                <c:pt idx="446">
                  <c:v>66</c:v>
                </c:pt>
                <c:pt idx="447">
                  <c:v>721</c:v>
                </c:pt>
                <c:pt idx="448">
                  <c:v>807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B806-4239-9894-A2CA27835AE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032662879"/>
        <c:axId val="1089533839"/>
      </c:scatterChart>
      <c:valAx>
        <c:axId val="1032662879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200" b="1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IN" sz="1200" b="1" i="0" baseline="0"/>
                  <a:t>PLANNED PRODUCTION(KGS)</a:t>
                </a:r>
              </a:p>
            </c:rich>
          </c:tx>
          <c:layout>
            <c:manualLayout>
              <c:xMode val="edge"/>
              <c:yMode val="edge"/>
              <c:x val="0.34700065979321648"/>
              <c:y val="0.88227745116766065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200" b="1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089533839"/>
        <c:crosses val="autoZero"/>
        <c:crossBetween val="midCat"/>
      </c:valAx>
      <c:valAx>
        <c:axId val="1089533839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200" b="1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IN" sz="1200" b="1" i="0" baseline="0"/>
                  <a:t>ACTUAL PRODUCTION(KGS)</a:t>
                </a:r>
              </a:p>
            </c:rich>
          </c:tx>
          <c:layout>
            <c:manualLayout>
              <c:xMode val="edge"/>
              <c:yMode val="edge"/>
              <c:x val="2.3020257826887661E-2"/>
              <c:y val="0.17370092889332228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200" b="1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032662879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[ANALYSIS.xlsx]6!PivotTable6</c:name>
    <c:fmtId val="12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600" b="1" i="0" u="none" strike="noStrike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r>
              <a:rPr lang="en-US" sz="1600" b="1" i="0" baseline="0">
                <a:solidFill>
                  <a:schemeClr val="tx1"/>
                </a:solidFill>
              </a:rPr>
              <a:t>Month Wise Revenue Analysis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1" i="0" u="none" strike="noStrike" kern="1200" spc="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chemeClr val="accent2"/>
          </a:solidFill>
          <a:ln w="28575" cap="rnd">
            <a:solidFill>
              <a:schemeClr val="accent2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2"/>
          </a:solidFill>
          <a:ln w="28575" cap="rnd">
            <a:solidFill>
              <a:schemeClr val="accent2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2"/>
          </a:solidFill>
          <a:ln w="28575" cap="rnd">
            <a:solidFill>
              <a:schemeClr val="accent2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lineChart>
        <c:grouping val="standard"/>
        <c:varyColors val="0"/>
        <c:ser>
          <c:idx val="0"/>
          <c:order val="0"/>
          <c:tx>
            <c:strRef>
              <c:f>'6'!$B$3</c:f>
              <c:strCache>
                <c:ptCount val="1"/>
                <c:pt idx="0">
                  <c:v>Total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cat>
            <c:strRef>
              <c:f>'6'!$A$4:$A$16</c:f>
              <c:strCache>
                <c:ptCount val="12"/>
                <c:pt idx="0">
                  <c:v>Jan</c:v>
                </c:pt>
                <c:pt idx="1">
                  <c:v>Feb</c:v>
                </c:pt>
                <c:pt idx="2">
                  <c:v>Mar</c:v>
                </c:pt>
                <c:pt idx="3">
                  <c:v>Apr</c:v>
                </c:pt>
                <c:pt idx="4">
                  <c:v>May</c:v>
                </c:pt>
                <c:pt idx="5">
                  <c:v>Jun</c:v>
                </c:pt>
                <c:pt idx="6">
                  <c:v>Jul</c:v>
                </c:pt>
                <c:pt idx="7">
                  <c:v>Aug</c:v>
                </c:pt>
                <c:pt idx="8">
                  <c:v>Sep</c:v>
                </c:pt>
                <c:pt idx="9">
                  <c:v>Oct</c:v>
                </c:pt>
                <c:pt idx="10">
                  <c:v>Nov</c:v>
                </c:pt>
                <c:pt idx="11">
                  <c:v>Dec</c:v>
                </c:pt>
              </c:strCache>
            </c:strRef>
          </c:cat>
          <c:val>
            <c:numRef>
              <c:f>'6'!$B$4:$B$16</c:f>
              <c:numCache>
                <c:formatCode>General</c:formatCode>
                <c:ptCount val="12"/>
                <c:pt idx="0">
                  <c:v>183189</c:v>
                </c:pt>
                <c:pt idx="1">
                  <c:v>188065</c:v>
                </c:pt>
                <c:pt idx="2">
                  <c:v>183457</c:v>
                </c:pt>
                <c:pt idx="3">
                  <c:v>189531</c:v>
                </c:pt>
                <c:pt idx="4">
                  <c:v>189080</c:v>
                </c:pt>
                <c:pt idx="5">
                  <c:v>187722</c:v>
                </c:pt>
                <c:pt idx="6">
                  <c:v>192474</c:v>
                </c:pt>
                <c:pt idx="7">
                  <c:v>197235</c:v>
                </c:pt>
                <c:pt idx="8">
                  <c:v>190039</c:v>
                </c:pt>
                <c:pt idx="9">
                  <c:v>181990</c:v>
                </c:pt>
                <c:pt idx="10">
                  <c:v>213190</c:v>
                </c:pt>
                <c:pt idx="11">
                  <c:v>171960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70AD-4316-8575-CE807148D723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388085008"/>
        <c:axId val="2101909136"/>
      </c:lineChart>
      <c:catAx>
        <c:axId val="38808500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101909136"/>
        <c:crosses val="autoZero"/>
        <c:auto val="1"/>
        <c:lblAlgn val="ctr"/>
        <c:lblOffset val="100"/>
        <c:noMultiLvlLbl val="0"/>
      </c:catAx>
      <c:valAx>
        <c:axId val="210190913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88085008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olors1.xml><?xml version="1.0" encoding="utf-8"?>
<cs:colorStyle xmlns:cs="http://schemas.microsoft.com/office/drawing/2012/chartStyle" xmlns:a="http://schemas.openxmlformats.org/drawingml/2006/main" meth="cycle" id="12">
  <a:schemeClr val="accent2"/>
  <a:schemeClr val="accent4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2">
  <a:schemeClr val="accent2"/>
  <a:schemeClr val="accent4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cycle" id="12">
  <a:schemeClr val="accent2"/>
  <a:schemeClr val="accent4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8">
  <cs:axisTitle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lt1"/>
    </cs:fontRef>
    <cs:defRPr sz="900" b="1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scene3d>
        <a:camera prst="orthographicFront"/>
        <a:lightRig rig="brightRoom" dir="t"/>
      </a:scene3d>
      <a:sp3d prstMaterial="flat">
        <a:bevelT w="50800" h="101600" prst="angle"/>
        <a:contourClr>
          <a:srgbClr val="000000"/>
        </a:contourClr>
      </a:sp3d>
    </cs:spPr>
  </cs:dataPoint>
  <cs:dataPoint3D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1905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1" i="0" kern="1200" cap="all" spc="5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3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12700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lt1"/>
    </cs:fontRef>
  </cs:dataPoint>
  <cs:dataPoint3D>
    <cs:lnRef idx="0"/>
    <cs:fillRef idx="3">
      <cs:styleClr val="auto"/>
    </cs:fillRef>
    <cs:effectRef idx="3"/>
    <cs:fontRef idx="minor">
      <a:schemeClr val="lt1"/>
    </cs:fontRef>
  </cs:dataPoint3D>
  <cs:dataPointLine>
    <cs:lnRef idx="0">
      <cs:styleClr val="auto"/>
    </cs:lnRef>
    <cs:fillRef idx="3"/>
    <cs:effectRef idx="3"/>
    <cs:fontRef idx="minor">
      <a:schemeClr val="lt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lt1"/>
    </cs:fontRef>
    <cs:spPr>
      <a:ln w="952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lt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lt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>
    <cs:lnRef idx="0"/>
    <cs:fillRef idx="0"/>
    <cs:effectRef idx="0"/>
    <cs:fontRef idx="minor">
      <a:schemeClr val="lt1"/>
    </cs:fontRef>
  </cs:plotArea>
  <cs:plotArea3D>
    <cs:lnRef idx="0"/>
    <cs:fillRef idx="0"/>
    <cs:effectRef idx="0"/>
    <cs:fontRef idx="minor">
      <a:schemeClr val="lt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12700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600" b="1" kern="1200" baseline="0"/>
  </cs:title>
  <cs:trendline>
    <cs:lnRef idx="0">
      <cs:styleClr val="auto"/>
    </cs:lnRef>
    <cs:fillRef idx="0"/>
    <cs:effectRef idx="0"/>
    <cs:fontRef idx="minor">
      <a:schemeClr val="lt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lt1"/>
    </cs:fontRef>
  </cs:wall>
</cs:chartStyle>
</file>

<file path=ppt/charts/style3.xml><?xml version="1.0" encoding="utf-8"?>
<cs:chartStyle xmlns:cs="http://schemas.microsoft.com/office/drawing/2012/chartStyle" xmlns:a="http://schemas.openxmlformats.org/drawingml/2006/main" id="231">
  <cs:axisTitle>
    <cs:lnRef idx="0"/>
    <cs:fillRef idx="0"/>
    <cs:effectRef idx="0"/>
    <cs:fontRef idx="minor">
      <a:schemeClr val="tx2"/>
    </cs:fontRef>
    <cs:defRPr sz="900" b="1" kern="1200"/>
  </cs:axisTitle>
  <cs:category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2"/>
    </cs:fontRef>
    <cs:defRPr sz="900" kern="1200"/>
  </cs:dataLabel>
  <cs:dataLabelCallout>
    <cs:lnRef idx="0"/>
    <cs:fillRef idx="0"/>
    <cs:effectRef idx="0"/>
    <cs:fontRef idx="minor">
      <a:schemeClr val="dk2">
        <a:lumMod val="7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2"/>
    <cs:fontRef idx="minor">
      <a:schemeClr val="tx2"/>
    </cs:fontRef>
  </cs:dataPoint>
  <cs:dataPoint3D>
    <cs:lnRef idx="0"/>
    <cs:fillRef idx="3">
      <cs:styleClr val="auto"/>
    </cs:fillRef>
    <cs:effectRef idx="2"/>
    <cs:fontRef idx="minor">
      <a:schemeClr val="tx2"/>
    </cs:fontRef>
  </cs:dataPoint3D>
  <cs:dataPointLine>
    <cs:lnRef idx="0">
      <cs:styleClr val="auto"/>
    </cs:lnRef>
    <cs:fillRef idx="3"/>
    <cs:effectRef idx="2"/>
    <cs:fontRef idx="minor">
      <a:schemeClr val="tx2"/>
    </cs:fontRef>
    <cs:spPr>
      <a:ln w="31750" cap="rnd">
        <a:solidFill>
          <a:schemeClr val="phClr"/>
        </a:solidFill>
        <a:round/>
      </a:ln>
    </cs:spPr>
  </cs:dataPointLine>
  <cs:dataPointMarker>
    <cs:lnRef idx="0"/>
    <cs:fillRef idx="3">
      <cs:styleClr val="auto"/>
    </cs:fillRef>
    <cs:effectRef idx="2"/>
    <cs:fontRef idx="minor">
      <a:schemeClr val="tx2"/>
    </cs:fontRef>
    <cs:spPr>
      <a:ln w="12700">
        <a:solidFill>
          <a:schemeClr val="lt2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2"/>
    <cs:fontRef idx="minor">
      <a:schemeClr val="tx2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2"/>
    </cs:fontRef>
    <cs:spPr>
      <a:ln w="9525">
        <a:solidFill>
          <a:schemeClr val="tx2">
            <a:lumMod val="15000"/>
            <a:lumOff val="85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tx2"/>
    </cs:fontRef>
    <cs:spPr>
      <a:ln w="9525">
        <a:solidFill>
          <a:schemeClr val="tx2">
            <a:lumMod val="75000"/>
          </a:schemeClr>
        </a:solidFill>
        <a:round/>
      </a:ln>
    </cs:spPr>
  </cs:errorBar>
  <cs:floor>
    <cs:lnRef idx="0"/>
    <cs:fillRef idx="0"/>
    <cs:effectRef idx="0"/>
    <cs:fontRef idx="minor">
      <a:schemeClr val="tx2"/>
    </cs:fontRef>
  </cs:floor>
  <cs:gridlineMajor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2"/>
    </cs:fontRef>
    <cs:spPr>
      <a:ln>
        <a:solidFill>
          <a:schemeClr val="tx2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2"/>
    </cs:fontRef>
    <cs:defRPr sz="900" kern="1200"/>
  </cs:legend>
  <cs:plotArea>
    <cs:lnRef idx="0"/>
    <cs:fillRef idx="0"/>
    <cs:effectRef idx="0"/>
    <cs:fontRef idx="minor">
      <a:schemeClr val="tx2"/>
    </cs:fontRef>
  </cs:plotArea>
  <cs:plotArea3D>
    <cs:lnRef idx="0"/>
    <cs:fillRef idx="0"/>
    <cs:effectRef idx="0"/>
    <cs:fontRef idx="minor">
      <a:schemeClr val="tx2"/>
    </cs:fontRef>
  </cs:plotArea3D>
  <cs:series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seriesLine>
  <cs:title>
    <cs:lnRef idx="0"/>
    <cs:fillRef idx="0"/>
    <cs:effectRef idx="0"/>
    <cs:fontRef idx="minor">
      <a:schemeClr val="tx2"/>
    </cs:fontRef>
    <cs:defRPr sz="1600" b="1" kern="1200"/>
  </cs:title>
  <cs:trendline>
    <cs:lnRef idx="0">
      <cs:styleClr val="auto"/>
    </cs:lnRef>
    <cs:fillRef idx="0"/>
    <cs:effectRef idx="0"/>
    <cs:fontRef idx="minor">
      <a:schemeClr val="tx2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2"/>
    </cs:fontRef>
    <cs:defRPr sz="900" kern="1200"/>
  </cs:trendlineLabel>
  <cs:upBar>
    <cs:lnRef idx="0"/>
    <cs:fillRef idx="0"/>
    <cs:effectRef idx="0"/>
    <cs:fontRef idx="minor">
      <a:schemeClr val="tx2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2"/>
    </cs:fontRef>
    <cs:defRPr sz="900" kern="1200"/>
  </cs:valueAxis>
  <cs:wall>
    <cs:lnRef idx="0"/>
    <cs:fillRef idx="0"/>
    <cs:effectRef idx="0"/>
    <cs:fontRef idx="minor">
      <a:schemeClr val="tx2"/>
    </cs:fontRef>
  </cs:wall>
</cs:chartStyle>
</file>

<file path=ppt/charts/style4.xml><?xml version="1.0" encoding="utf-8"?>
<cs:chartStyle xmlns:cs="http://schemas.microsoft.com/office/drawing/2012/chartStyle" xmlns:a="http://schemas.openxmlformats.org/drawingml/2006/main" id="34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12700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tx1"/>
    </cs:fontRef>
  </cs:dataPoint>
  <cs:dataPoint3D>
    <cs:lnRef idx="0"/>
    <cs:fillRef idx="3">
      <cs:styleClr val="auto"/>
    </cs:fillRef>
    <cs:effectRef idx="3"/>
    <cs:fontRef idx="minor">
      <a:schemeClr val="tx1"/>
    </cs:fontRef>
  </cs:dataPoint3D>
  <cs:dataPointLine>
    <cs:lnRef idx="0">
      <cs:styleClr val="auto"/>
    </cs:lnRef>
    <cs:fillRef idx="3"/>
    <cs:effectRef idx="3"/>
    <cs:fontRef idx="minor">
      <a:schemeClr val="tx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tx1"/>
    </cs:fontRef>
    <cs:spPr>
      <a:ln w="9525">
        <a:solidFill>
          <a:schemeClr val="phClr"/>
        </a:solidFill>
        <a:round/>
      </a:ln>
    </cs:spPr>
  </cs:dataPointMarker>
  <cs:dataPointMarkerLayout size="5"/>
  <cs:dataPointWireframe>
    <cs:lnRef idx="0">
      <cs:styleClr val="auto"/>
    </cs:lnRef>
    <cs:fillRef idx="3"/>
    <cs:effectRef idx="3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lt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>
    <cs:lnRef idx="0"/>
    <cs:fillRef idx="0"/>
    <cs:effectRef idx="0"/>
    <cs:fontRef idx="minor">
      <a:schemeClr val="lt1"/>
    </cs:fontRef>
  </cs:plotArea>
  <cs:plotArea3D>
    <cs:lnRef idx="0"/>
    <cs:fillRef idx="0"/>
    <cs:effectRef idx="0"/>
    <cs:fontRef idx="minor">
      <a:schemeClr val="lt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12700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600" b="1" kern="1200" baseline="0"/>
  </cs:title>
  <cs:trendline>
    <cs:lnRef idx="0">
      <cs:styleClr val="auto"/>
    </cs:lnRef>
    <cs:fillRef idx="0"/>
    <cs:effectRef idx="0"/>
    <cs:fontRef idx="minor">
      <a:schemeClr val="lt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lt1"/>
    </cs:fontRef>
  </cs:wall>
</cs:chartStyle>
</file>

<file path=ppt/charts/style5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iagrams/_rels/data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image" Target="../media/image4.png"/></Relationships>
</file>

<file path=ppt/diagrams/_rels/drawing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image" Target="../media/image4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68EE011C-BBF3-423B-BB8F-B17D9B535A2F}" type="doc">
      <dgm:prSet loTypeId="urn:microsoft.com/office/officeart/2005/8/layout/vList3" loCatId="list" qsTypeId="urn:microsoft.com/office/officeart/2005/8/quickstyle/simple1" qsCatId="simple" csTypeId="urn:microsoft.com/office/officeart/2005/8/colors/accent1_2" csCatId="accent1" phldr="1"/>
      <dgm:spPr/>
    </dgm:pt>
    <dgm:pt modelId="{5DF200B6-CDCA-4A93-9E52-A7318E6B7FF8}">
      <dgm:prSet phldrT="[Text]"/>
      <dgm:spPr>
        <a:solidFill>
          <a:schemeClr val="accent2">
            <a:lumMod val="75000"/>
          </a:schemeClr>
        </a:solidFill>
      </dgm:spPr>
      <dgm:t>
        <a:bodyPr/>
        <a:lstStyle/>
        <a:p>
          <a:r>
            <a:rPr lang="en-IN" dirty="0"/>
            <a:t>Enhance the Performance of Suppliers </a:t>
          </a:r>
        </a:p>
      </dgm:t>
    </dgm:pt>
    <dgm:pt modelId="{0C06F226-D65A-496A-8248-6951D4A48D4A}" type="parTrans" cxnId="{7E569F0C-F38A-4F40-B89F-D6ED6F0323E8}">
      <dgm:prSet/>
      <dgm:spPr/>
      <dgm:t>
        <a:bodyPr/>
        <a:lstStyle/>
        <a:p>
          <a:endParaRPr lang="en-IN"/>
        </a:p>
      </dgm:t>
    </dgm:pt>
    <dgm:pt modelId="{909B2370-4049-4A3A-A321-CA06B948DCD7}" type="sibTrans" cxnId="{7E569F0C-F38A-4F40-B89F-D6ED6F0323E8}">
      <dgm:prSet/>
      <dgm:spPr/>
      <dgm:t>
        <a:bodyPr/>
        <a:lstStyle/>
        <a:p>
          <a:endParaRPr lang="en-IN"/>
        </a:p>
      </dgm:t>
    </dgm:pt>
    <dgm:pt modelId="{13DFAE7C-3974-4E75-945C-3C4BB1570670}">
      <dgm:prSet phldrT="[Text]"/>
      <dgm:spPr>
        <a:solidFill>
          <a:schemeClr val="accent4">
            <a:lumMod val="75000"/>
          </a:schemeClr>
        </a:solidFill>
      </dgm:spPr>
      <dgm:t>
        <a:bodyPr/>
        <a:lstStyle/>
        <a:p>
          <a:r>
            <a:rPr lang="en-US" dirty="0"/>
            <a:t>Proper Production Planning</a:t>
          </a:r>
          <a:endParaRPr lang="en-IN" dirty="0"/>
        </a:p>
      </dgm:t>
    </dgm:pt>
    <dgm:pt modelId="{870117BF-461E-4709-BDB8-6D3509F8D03D}" type="parTrans" cxnId="{A8BBDF33-B437-4CC8-B0DD-1EF3A4996081}">
      <dgm:prSet/>
      <dgm:spPr/>
      <dgm:t>
        <a:bodyPr/>
        <a:lstStyle/>
        <a:p>
          <a:endParaRPr lang="en-IN"/>
        </a:p>
      </dgm:t>
    </dgm:pt>
    <dgm:pt modelId="{D62BB8C2-DD04-40E0-93D0-7B3F371CAF81}" type="sibTrans" cxnId="{A8BBDF33-B437-4CC8-B0DD-1EF3A4996081}">
      <dgm:prSet/>
      <dgm:spPr/>
      <dgm:t>
        <a:bodyPr/>
        <a:lstStyle/>
        <a:p>
          <a:endParaRPr lang="en-IN"/>
        </a:p>
      </dgm:t>
    </dgm:pt>
    <dgm:pt modelId="{8087DDE0-73C4-41FC-9DF7-34B6323B45E2}" type="pres">
      <dgm:prSet presAssocID="{68EE011C-BBF3-423B-BB8F-B17D9B535A2F}" presName="linearFlow" presStyleCnt="0">
        <dgm:presLayoutVars>
          <dgm:dir/>
          <dgm:resizeHandles val="exact"/>
        </dgm:presLayoutVars>
      </dgm:prSet>
      <dgm:spPr/>
    </dgm:pt>
    <dgm:pt modelId="{584FE0B8-78B1-443A-ACBA-26E4D699AD0C}" type="pres">
      <dgm:prSet presAssocID="{5DF200B6-CDCA-4A93-9E52-A7318E6B7FF8}" presName="composite" presStyleCnt="0"/>
      <dgm:spPr/>
    </dgm:pt>
    <dgm:pt modelId="{B3DB2B37-895F-465B-9C8B-7544BAADB459}" type="pres">
      <dgm:prSet presAssocID="{5DF200B6-CDCA-4A93-9E52-A7318E6B7FF8}" presName="imgShp" presStyleLbl="fgImgPlace1" presStyleIdx="0" presStyleCnt="2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</dgm:spPr>
    </dgm:pt>
    <dgm:pt modelId="{5D6332EA-FA33-4987-A237-596D92E5A9D3}" type="pres">
      <dgm:prSet presAssocID="{5DF200B6-CDCA-4A93-9E52-A7318E6B7FF8}" presName="txShp" presStyleLbl="node1" presStyleIdx="0" presStyleCnt="2">
        <dgm:presLayoutVars>
          <dgm:bulletEnabled val="1"/>
        </dgm:presLayoutVars>
      </dgm:prSet>
      <dgm:spPr/>
    </dgm:pt>
    <dgm:pt modelId="{DD540A93-B37E-4E2C-83BD-9ED9AAF11F38}" type="pres">
      <dgm:prSet presAssocID="{909B2370-4049-4A3A-A321-CA06B948DCD7}" presName="spacing" presStyleCnt="0"/>
      <dgm:spPr/>
    </dgm:pt>
    <dgm:pt modelId="{F584E32D-C26B-4465-B83A-DE3C62955700}" type="pres">
      <dgm:prSet presAssocID="{13DFAE7C-3974-4E75-945C-3C4BB1570670}" presName="composite" presStyleCnt="0"/>
      <dgm:spPr/>
    </dgm:pt>
    <dgm:pt modelId="{FDD4AA8B-0AE9-40A9-8A92-4BDC589272A0}" type="pres">
      <dgm:prSet presAssocID="{13DFAE7C-3974-4E75-945C-3C4BB1570670}" presName="imgShp" presStyleLbl="fgImgPlace1" presStyleIdx="1" presStyleCnt="2" custLinFactNeighborX="-2093" custLinFactNeighborY="-8688"/>
      <dgm:spPr>
        <a:blipFill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</dgm:spPr>
    </dgm:pt>
    <dgm:pt modelId="{064E10FF-D055-43FC-B919-667353974DA2}" type="pres">
      <dgm:prSet presAssocID="{13DFAE7C-3974-4E75-945C-3C4BB1570670}" presName="txShp" presStyleLbl="node1" presStyleIdx="1" presStyleCnt="2">
        <dgm:presLayoutVars>
          <dgm:bulletEnabled val="1"/>
        </dgm:presLayoutVars>
      </dgm:prSet>
      <dgm:spPr/>
    </dgm:pt>
  </dgm:ptLst>
  <dgm:cxnLst>
    <dgm:cxn modelId="{7E569F0C-F38A-4F40-B89F-D6ED6F0323E8}" srcId="{68EE011C-BBF3-423B-BB8F-B17D9B535A2F}" destId="{5DF200B6-CDCA-4A93-9E52-A7318E6B7FF8}" srcOrd="0" destOrd="0" parTransId="{0C06F226-D65A-496A-8248-6951D4A48D4A}" sibTransId="{909B2370-4049-4A3A-A321-CA06B948DCD7}"/>
    <dgm:cxn modelId="{348FF52B-95F9-4678-8690-5EF02C2B668C}" type="presOf" srcId="{5DF200B6-CDCA-4A93-9E52-A7318E6B7FF8}" destId="{5D6332EA-FA33-4987-A237-596D92E5A9D3}" srcOrd="0" destOrd="0" presId="urn:microsoft.com/office/officeart/2005/8/layout/vList3"/>
    <dgm:cxn modelId="{A8BBDF33-B437-4CC8-B0DD-1EF3A4996081}" srcId="{68EE011C-BBF3-423B-BB8F-B17D9B535A2F}" destId="{13DFAE7C-3974-4E75-945C-3C4BB1570670}" srcOrd="1" destOrd="0" parTransId="{870117BF-461E-4709-BDB8-6D3509F8D03D}" sibTransId="{D62BB8C2-DD04-40E0-93D0-7B3F371CAF81}"/>
    <dgm:cxn modelId="{8A4B416A-DC65-4F6A-89FA-33C00AAAB266}" type="presOf" srcId="{13DFAE7C-3974-4E75-945C-3C4BB1570670}" destId="{064E10FF-D055-43FC-B919-667353974DA2}" srcOrd="0" destOrd="0" presId="urn:microsoft.com/office/officeart/2005/8/layout/vList3"/>
    <dgm:cxn modelId="{DDEC9C57-DBE2-4DE1-891B-48176647D74C}" type="presOf" srcId="{68EE011C-BBF3-423B-BB8F-B17D9B535A2F}" destId="{8087DDE0-73C4-41FC-9DF7-34B6323B45E2}" srcOrd="0" destOrd="0" presId="urn:microsoft.com/office/officeart/2005/8/layout/vList3"/>
    <dgm:cxn modelId="{6F3AB149-468F-4EB4-BE98-6A19537E5CBE}" type="presParOf" srcId="{8087DDE0-73C4-41FC-9DF7-34B6323B45E2}" destId="{584FE0B8-78B1-443A-ACBA-26E4D699AD0C}" srcOrd="0" destOrd="0" presId="urn:microsoft.com/office/officeart/2005/8/layout/vList3"/>
    <dgm:cxn modelId="{FA4D9473-9DE4-4D0D-9A1D-56675C236C40}" type="presParOf" srcId="{584FE0B8-78B1-443A-ACBA-26E4D699AD0C}" destId="{B3DB2B37-895F-465B-9C8B-7544BAADB459}" srcOrd="0" destOrd="0" presId="urn:microsoft.com/office/officeart/2005/8/layout/vList3"/>
    <dgm:cxn modelId="{3214D0B2-D2D5-406D-8027-D4EF43174447}" type="presParOf" srcId="{584FE0B8-78B1-443A-ACBA-26E4D699AD0C}" destId="{5D6332EA-FA33-4987-A237-596D92E5A9D3}" srcOrd="1" destOrd="0" presId="urn:microsoft.com/office/officeart/2005/8/layout/vList3"/>
    <dgm:cxn modelId="{BC688A36-43D7-4651-BE47-CBD1351F013C}" type="presParOf" srcId="{8087DDE0-73C4-41FC-9DF7-34B6323B45E2}" destId="{DD540A93-B37E-4E2C-83BD-9ED9AAF11F38}" srcOrd="1" destOrd="0" presId="urn:microsoft.com/office/officeart/2005/8/layout/vList3"/>
    <dgm:cxn modelId="{E190C995-10A6-4665-8149-BE5A292D9464}" type="presParOf" srcId="{8087DDE0-73C4-41FC-9DF7-34B6323B45E2}" destId="{F584E32D-C26B-4465-B83A-DE3C62955700}" srcOrd="2" destOrd="0" presId="urn:microsoft.com/office/officeart/2005/8/layout/vList3"/>
    <dgm:cxn modelId="{13C673C5-AF06-44CF-9E6A-01E8013D4A6D}" type="presParOf" srcId="{F584E32D-C26B-4465-B83A-DE3C62955700}" destId="{FDD4AA8B-0AE9-40A9-8A92-4BDC589272A0}" srcOrd="0" destOrd="0" presId="urn:microsoft.com/office/officeart/2005/8/layout/vList3"/>
    <dgm:cxn modelId="{99C17DE7-22CF-4E24-AD73-8B49949B33CA}" type="presParOf" srcId="{F584E32D-C26B-4465-B83A-DE3C62955700}" destId="{064E10FF-D055-43FC-B919-667353974DA2}" srcOrd="1" destOrd="0" presId="urn:microsoft.com/office/officeart/2005/8/layout/vList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63C78D3E-CCB4-49D4-92EE-3EF71199586E}" type="doc">
      <dgm:prSet loTypeId="urn:diagrams.loki3.com/VaryingWidthList" loCatId="list" qsTypeId="urn:microsoft.com/office/officeart/2005/8/quickstyle/simple1" qsCatId="simple" csTypeId="urn:microsoft.com/office/officeart/2005/8/colors/accent1_2" csCatId="accent1" phldr="1"/>
      <dgm:spPr/>
    </dgm:pt>
    <dgm:pt modelId="{206986B2-8185-47F3-8E56-42589C761FB7}">
      <dgm:prSet phldrT="[Text]" custT="1"/>
      <dgm:spPr>
        <a:solidFill>
          <a:schemeClr val="accent2">
            <a:lumMod val="75000"/>
          </a:schemeClr>
        </a:solidFill>
      </dgm:spPr>
      <dgm:t>
        <a:bodyPr/>
        <a:lstStyle/>
        <a:p>
          <a:r>
            <a:rPr lang="en-US" sz="2400" b="0" i="0" dirty="0"/>
            <a:t>Automating the calculation of revenue from each supplier alleviates the manual burden, enhancing efficiency in business operations.</a:t>
          </a:r>
          <a:endParaRPr lang="en-IN" sz="2400" dirty="0"/>
        </a:p>
      </dgm:t>
    </dgm:pt>
    <dgm:pt modelId="{D2008C74-D565-43D4-A811-89CB84DF374B}" type="parTrans" cxnId="{18F4E8AF-629F-4743-95A5-C29281441748}">
      <dgm:prSet/>
      <dgm:spPr/>
      <dgm:t>
        <a:bodyPr/>
        <a:lstStyle/>
        <a:p>
          <a:endParaRPr lang="en-IN"/>
        </a:p>
      </dgm:t>
    </dgm:pt>
    <dgm:pt modelId="{1BCCB7B7-91D4-4D4D-92E7-D34DAC7B4C07}" type="sibTrans" cxnId="{18F4E8AF-629F-4743-95A5-C29281441748}">
      <dgm:prSet/>
      <dgm:spPr/>
      <dgm:t>
        <a:bodyPr/>
        <a:lstStyle/>
        <a:p>
          <a:endParaRPr lang="en-IN"/>
        </a:p>
      </dgm:t>
    </dgm:pt>
    <dgm:pt modelId="{184ED364-83BD-4303-A9F3-21C656E19450}">
      <dgm:prSet phldrT="[Text]" custT="1"/>
      <dgm:spPr>
        <a:solidFill>
          <a:schemeClr val="accent4">
            <a:lumMod val="75000"/>
          </a:schemeClr>
        </a:solidFill>
      </dgm:spPr>
      <dgm:t>
        <a:bodyPr/>
        <a:lstStyle/>
        <a:p>
          <a:r>
            <a:rPr lang="en-US" sz="2400" b="0" i="0" dirty="0"/>
            <a:t>Strategic production planning is key for a mill's efficiency, minimizing downtime and optimizing processing capabilities.</a:t>
          </a:r>
          <a:endParaRPr lang="en-IN" sz="2400" dirty="0"/>
        </a:p>
      </dgm:t>
    </dgm:pt>
    <dgm:pt modelId="{C72BCACE-A0F2-4E84-A9C2-7C4C073E4B8A}" type="parTrans" cxnId="{F25B84D7-36AE-4F3F-9DE0-75D14B2BC25F}">
      <dgm:prSet/>
      <dgm:spPr/>
      <dgm:t>
        <a:bodyPr/>
        <a:lstStyle/>
        <a:p>
          <a:endParaRPr lang="en-IN"/>
        </a:p>
      </dgm:t>
    </dgm:pt>
    <dgm:pt modelId="{950E7597-8DAF-40AE-A87F-D6C78A4A6D6A}" type="sibTrans" cxnId="{F25B84D7-36AE-4F3F-9DE0-75D14B2BC25F}">
      <dgm:prSet/>
      <dgm:spPr/>
      <dgm:t>
        <a:bodyPr/>
        <a:lstStyle/>
        <a:p>
          <a:endParaRPr lang="en-IN"/>
        </a:p>
      </dgm:t>
    </dgm:pt>
    <dgm:pt modelId="{D42DF481-8766-49B8-B881-C6CBB4C85B5E}" type="pres">
      <dgm:prSet presAssocID="{63C78D3E-CCB4-49D4-92EE-3EF71199586E}" presName="Name0" presStyleCnt="0">
        <dgm:presLayoutVars>
          <dgm:resizeHandles/>
        </dgm:presLayoutVars>
      </dgm:prSet>
      <dgm:spPr/>
    </dgm:pt>
    <dgm:pt modelId="{EC026D24-9699-4086-901B-172F2C6553F0}" type="pres">
      <dgm:prSet presAssocID="{206986B2-8185-47F3-8E56-42589C761FB7}" presName="text" presStyleLbl="node1" presStyleIdx="0" presStyleCnt="2" custScaleX="500239" custScaleY="50833">
        <dgm:presLayoutVars>
          <dgm:bulletEnabled val="1"/>
        </dgm:presLayoutVars>
      </dgm:prSet>
      <dgm:spPr/>
    </dgm:pt>
    <dgm:pt modelId="{9AD65E7D-4B31-4857-9410-07D19184ADA1}" type="pres">
      <dgm:prSet presAssocID="{1BCCB7B7-91D4-4D4D-92E7-D34DAC7B4C07}" presName="space" presStyleCnt="0"/>
      <dgm:spPr/>
    </dgm:pt>
    <dgm:pt modelId="{E12013FF-E85F-4433-B550-69EA87E40A6C}" type="pres">
      <dgm:prSet presAssocID="{184ED364-83BD-4303-A9F3-21C656E19450}" presName="text" presStyleLbl="node1" presStyleIdx="1" presStyleCnt="2" custScaleX="500239" custScaleY="53239" custLinFactNeighborY="49554">
        <dgm:presLayoutVars>
          <dgm:bulletEnabled val="1"/>
        </dgm:presLayoutVars>
      </dgm:prSet>
      <dgm:spPr/>
    </dgm:pt>
  </dgm:ptLst>
  <dgm:cxnLst>
    <dgm:cxn modelId="{87596707-BE63-45EE-B318-865C426E0AD1}" type="presOf" srcId="{184ED364-83BD-4303-A9F3-21C656E19450}" destId="{E12013FF-E85F-4433-B550-69EA87E40A6C}" srcOrd="0" destOrd="0" presId="urn:diagrams.loki3.com/VaryingWidthList"/>
    <dgm:cxn modelId="{6F470B0B-2710-47F7-A1DB-791AA122A3FA}" type="presOf" srcId="{63C78D3E-CCB4-49D4-92EE-3EF71199586E}" destId="{D42DF481-8766-49B8-B881-C6CBB4C85B5E}" srcOrd="0" destOrd="0" presId="urn:diagrams.loki3.com/VaryingWidthList"/>
    <dgm:cxn modelId="{18F4E8AF-629F-4743-95A5-C29281441748}" srcId="{63C78D3E-CCB4-49D4-92EE-3EF71199586E}" destId="{206986B2-8185-47F3-8E56-42589C761FB7}" srcOrd="0" destOrd="0" parTransId="{D2008C74-D565-43D4-A811-89CB84DF374B}" sibTransId="{1BCCB7B7-91D4-4D4D-92E7-D34DAC7B4C07}"/>
    <dgm:cxn modelId="{28BE03C2-E1A2-49AF-9D36-AF3048BE051C}" type="presOf" srcId="{206986B2-8185-47F3-8E56-42589C761FB7}" destId="{EC026D24-9699-4086-901B-172F2C6553F0}" srcOrd="0" destOrd="0" presId="urn:diagrams.loki3.com/VaryingWidthList"/>
    <dgm:cxn modelId="{F25B84D7-36AE-4F3F-9DE0-75D14B2BC25F}" srcId="{63C78D3E-CCB4-49D4-92EE-3EF71199586E}" destId="{184ED364-83BD-4303-A9F3-21C656E19450}" srcOrd="1" destOrd="0" parTransId="{C72BCACE-A0F2-4E84-A9C2-7C4C073E4B8A}" sibTransId="{950E7597-8DAF-40AE-A87F-D6C78A4A6D6A}"/>
    <dgm:cxn modelId="{E7432BEB-092B-480C-8975-433C343CCEA4}" type="presParOf" srcId="{D42DF481-8766-49B8-B881-C6CBB4C85B5E}" destId="{EC026D24-9699-4086-901B-172F2C6553F0}" srcOrd="0" destOrd="0" presId="urn:diagrams.loki3.com/VaryingWidthList"/>
    <dgm:cxn modelId="{3B5AAF07-D63A-49C6-A97D-9AE294A42A3F}" type="presParOf" srcId="{D42DF481-8766-49B8-B881-C6CBB4C85B5E}" destId="{9AD65E7D-4B31-4857-9410-07D19184ADA1}" srcOrd="1" destOrd="0" presId="urn:diagrams.loki3.com/VaryingWidthList"/>
    <dgm:cxn modelId="{CF9EA446-6531-481A-8E3B-37EA95CD8799}" type="presParOf" srcId="{D42DF481-8766-49B8-B881-C6CBB4C85B5E}" destId="{E12013FF-E85F-4433-B550-69EA87E40A6C}" srcOrd="2" destOrd="0" presId="urn:diagrams.loki3.com/VaryingWidthList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0EDE3FA4-BF22-4963-8AFB-08374AD87089}" type="doc">
      <dgm:prSet loTypeId="urn:microsoft.com/office/officeart/2009/3/layout/IncreasingArrowsProcess" loCatId="process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IN"/>
        </a:p>
      </dgm:t>
    </dgm:pt>
    <dgm:pt modelId="{BF6FC62D-A8C0-49C4-B4A6-993F7A3BE8B5}">
      <dgm:prSet phldrT="[Text]"/>
      <dgm:spPr/>
      <dgm:t>
        <a:bodyPr/>
        <a:lstStyle/>
        <a:p>
          <a:r>
            <a:rPr lang="en-IN" dirty="0"/>
            <a:t>Fetching the Data from Mill’s Record Notebook</a:t>
          </a:r>
        </a:p>
      </dgm:t>
    </dgm:pt>
    <dgm:pt modelId="{C180E5AC-65E6-4E57-90D2-F25B7569009B}" type="parTrans" cxnId="{4848D1F6-05CC-4408-93BA-910D0B379769}">
      <dgm:prSet/>
      <dgm:spPr/>
      <dgm:t>
        <a:bodyPr/>
        <a:lstStyle/>
        <a:p>
          <a:endParaRPr lang="en-IN"/>
        </a:p>
      </dgm:t>
    </dgm:pt>
    <dgm:pt modelId="{422DFA03-AFB8-4FE7-97EA-B5FB34981B34}" type="sibTrans" cxnId="{4848D1F6-05CC-4408-93BA-910D0B379769}">
      <dgm:prSet/>
      <dgm:spPr/>
      <dgm:t>
        <a:bodyPr/>
        <a:lstStyle/>
        <a:p>
          <a:endParaRPr lang="en-IN"/>
        </a:p>
      </dgm:t>
    </dgm:pt>
    <dgm:pt modelId="{5118C4A2-D537-4E99-8D4C-A5CBF5F91588}">
      <dgm:prSet phldrT="[Text]" custT="1"/>
      <dgm:spPr/>
      <dgm:t>
        <a:bodyPr/>
        <a:lstStyle/>
        <a:p>
          <a:r>
            <a:rPr lang="en-IN" sz="1800" dirty="0"/>
            <a:t>1. Supplier data and Production Data – In Microsoft Excel using built-in functions such as VLOOKUP and Pivot Table Implementation.</a:t>
          </a:r>
        </a:p>
      </dgm:t>
    </dgm:pt>
    <dgm:pt modelId="{87E1B7EA-7D04-4910-B846-E7028B35E5D2}" type="parTrans" cxnId="{29A7A938-2734-4565-B32E-4AFBB9400753}">
      <dgm:prSet/>
      <dgm:spPr/>
      <dgm:t>
        <a:bodyPr/>
        <a:lstStyle/>
        <a:p>
          <a:endParaRPr lang="en-IN"/>
        </a:p>
      </dgm:t>
    </dgm:pt>
    <dgm:pt modelId="{97B72747-590D-424D-B577-5D31CAD81BA2}" type="sibTrans" cxnId="{29A7A938-2734-4565-B32E-4AFBB9400753}">
      <dgm:prSet/>
      <dgm:spPr/>
      <dgm:t>
        <a:bodyPr/>
        <a:lstStyle/>
        <a:p>
          <a:endParaRPr lang="en-IN"/>
        </a:p>
      </dgm:t>
    </dgm:pt>
    <dgm:pt modelId="{D4475209-B403-4A69-BCB4-B63F06421A01}">
      <dgm:prSet phldrT="[Text]"/>
      <dgm:spPr/>
      <dgm:t>
        <a:bodyPr/>
        <a:lstStyle/>
        <a:p>
          <a:r>
            <a:rPr lang="en-IN" dirty="0"/>
            <a:t>Creating Graphs in Microsoft Excel</a:t>
          </a:r>
        </a:p>
      </dgm:t>
    </dgm:pt>
    <dgm:pt modelId="{F522B9E8-B604-4F8D-A390-8262D0A8E178}" type="parTrans" cxnId="{0BD42892-CF6B-4B28-8D6E-A64DE944FD5F}">
      <dgm:prSet/>
      <dgm:spPr/>
      <dgm:t>
        <a:bodyPr/>
        <a:lstStyle/>
        <a:p>
          <a:endParaRPr lang="en-IN"/>
        </a:p>
      </dgm:t>
    </dgm:pt>
    <dgm:pt modelId="{5C48D8AB-6A5F-4975-84AA-A7F491CCB07A}" type="sibTrans" cxnId="{0BD42892-CF6B-4B28-8D6E-A64DE944FD5F}">
      <dgm:prSet/>
      <dgm:spPr/>
      <dgm:t>
        <a:bodyPr/>
        <a:lstStyle/>
        <a:p>
          <a:endParaRPr lang="en-IN"/>
        </a:p>
      </dgm:t>
    </dgm:pt>
    <dgm:pt modelId="{6B1DE831-63E4-4348-96D1-08E963BB2447}">
      <dgm:prSet phldrT="[Text]" custT="1"/>
      <dgm:spPr/>
      <dgm:t>
        <a:bodyPr/>
        <a:lstStyle/>
        <a:p>
          <a:r>
            <a:rPr lang="en-IN" sz="1800" dirty="0"/>
            <a:t>1. Bar charts</a:t>
          </a:r>
        </a:p>
        <a:p>
          <a:r>
            <a:rPr lang="en-IN" sz="1800" dirty="0"/>
            <a:t>2. Pie charts</a:t>
          </a:r>
        </a:p>
        <a:p>
          <a:r>
            <a:rPr lang="en-IN" sz="1800" dirty="0"/>
            <a:t>3. Box and Whisker Plot</a:t>
          </a:r>
        </a:p>
        <a:p>
          <a:r>
            <a:rPr lang="en-IN" sz="1800" dirty="0"/>
            <a:t>4. Radar chart</a:t>
          </a:r>
        </a:p>
        <a:p>
          <a:r>
            <a:rPr lang="en-IN" sz="1800" dirty="0"/>
            <a:t>5. Scatter Plot</a:t>
          </a:r>
        </a:p>
      </dgm:t>
    </dgm:pt>
    <dgm:pt modelId="{7CF49521-DB5C-47AE-BD3C-812009642C14}" type="parTrans" cxnId="{B977527C-B2D9-437D-BFCA-1D8146A89D29}">
      <dgm:prSet/>
      <dgm:spPr/>
      <dgm:t>
        <a:bodyPr/>
        <a:lstStyle/>
        <a:p>
          <a:endParaRPr lang="en-IN"/>
        </a:p>
      </dgm:t>
    </dgm:pt>
    <dgm:pt modelId="{10978A8F-3CCE-4692-B83F-1FB7DFA256A3}" type="sibTrans" cxnId="{B977527C-B2D9-437D-BFCA-1D8146A89D29}">
      <dgm:prSet/>
      <dgm:spPr/>
      <dgm:t>
        <a:bodyPr/>
        <a:lstStyle/>
        <a:p>
          <a:endParaRPr lang="en-IN"/>
        </a:p>
      </dgm:t>
    </dgm:pt>
    <dgm:pt modelId="{8863A251-A434-4DF8-B432-D61B0948F459}">
      <dgm:prSet phldrT="[Text]"/>
      <dgm:spPr/>
      <dgm:t>
        <a:bodyPr/>
        <a:lstStyle/>
        <a:p>
          <a:r>
            <a:rPr lang="en-IN" dirty="0"/>
            <a:t> Analysis</a:t>
          </a:r>
        </a:p>
      </dgm:t>
    </dgm:pt>
    <dgm:pt modelId="{6F8F6D26-F251-40D3-95C7-A2D66B42B2F9}" type="parTrans" cxnId="{A8A39961-BC95-421F-8481-A5912A7A0612}">
      <dgm:prSet/>
      <dgm:spPr/>
      <dgm:t>
        <a:bodyPr/>
        <a:lstStyle/>
        <a:p>
          <a:endParaRPr lang="en-IN"/>
        </a:p>
      </dgm:t>
    </dgm:pt>
    <dgm:pt modelId="{EDBD5AF7-32DD-4821-8737-053514B46BDD}" type="sibTrans" cxnId="{A8A39961-BC95-421F-8481-A5912A7A0612}">
      <dgm:prSet/>
      <dgm:spPr/>
      <dgm:t>
        <a:bodyPr/>
        <a:lstStyle/>
        <a:p>
          <a:endParaRPr lang="en-IN"/>
        </a:p>
      </dgm:t>
    </dgm:pt>
    <dgm:pt modelId="{2CF74A7B-8C18-4B0C-A6D8-3BC76C88348F}">
      <dgm:prSet phldrT="[Text]" custT="1"/>
      <dgm:spPr/>
      <dgm:t>
        <a:bodyPr/>
        <a:lstStyle/>
        <a:p>
          <a:r>
            <a:rPr lang="en-IN" sz="1800" dirty="0"/>
            <a:t>1. Market Analysis</a:t>
          </a:r>
        </a:p>
        <a:p>
          <a:r>
            <a:rPr lang="en-IN" sz="1800" dirty="0"/>
            <a:t>2. Production Planning</a:t>
          </a:r>
        </a:p>
        <a:p>
          <a:r>
            <a:rPr lang="en-IN" sz="1800" dirty="0"/>
            <a:t>3.Financial Analysis</a:t>
          </a:r>
        </a:p>
      </dgm:t>
    </dgm:pt>
    <dgm:pt modelId="{64060C0C-D936-40FE-B4A5-6234B9A5D273}" type="parTrans" cxnId="{F66DC345-F456-4190-AE42-AF904362EFC4}">
      <dgm:prSet/>
      <dgm:spPr/>
      <dgm:t>
        <a:bodyPr/>
        <a:lstStyle/>
        <a:p>
          <a:endParaRPr lang="en-IN"/>
        </a:p>
      </dgm:t>
    </dgm:pt>
    <dgm:pt modelId="{3388A30E-F700-46BF-AAC1-018ABA37977F}" type="sibTrans" cxnId="{F66DC345-F456-4190-AE42-AF904362EFC4}">
      <dgm:prSet/>
      <dgm:spPr/>
      <dgm:t>
        <a:bodyPr/>
        <a:lstStyle/>
        <a:p>
          <a:endParaRPr lang="en-IN"/>
        </a:p>
      </dgm:t>
    </dgm:pt>
    <dgm:pt modelId="{733E3AC9-3620-4022-9BAD-1A0D6E2B6A05}" type="pres">
      <dgm:prSet presAssocID="{0EDE3FA4-BF22-4963-8AFB-08374AD87089}" presName="Name0" presStyleCnt="0">
        <dgm:presLayoutVars>
          <dgm:chMax val="5"/>
          <dgm:chPref val="5"/>
          <dgm:dir/>
          <dgm:animLvl val="lvl"/>
        </dgm:presLayoutVars>
      </dgm:prSet>
      <dgm:spPr/>
    </dgm:pt>
    <dgm:pt modelId="{986654C5-5FCD-4B10-AEEE-ECA1A9A19A6F}" type="pres">
      <dgm:prSet presAssocID="{BF6FC62D-A8C0-49C4-B4A6-993F7A3BE8B5}" presName="parentText1" presStyleLbl="node1" presStyleIdx="0" presStyleCnt="3" custLinFactNeighborX="0" custLinFactNeighborY="3130">
        <dgm:presLayoutVars>
          <dgm:chMax/>
          <dgm:chPref val="3"/>
          <dgm:bulletEnabled val="1"/>
        </dgm:presLayoutVars>
      </dgm:prSet>
      <dgm:spPr/>
    </dgm:pt>
    <dgm:pt modelId="{66164F2E-577D-4FFF-99C0-562303F92093}" type="pres">
      <dgm:prSet presAssocID="{BF6FC62D-A8C0-49C4-B4A6-993F7A3BE8B5}" presName="childText1" presStyleLbl="solidAlignAcc1" presStyleIdx="0" presStyleCnt="3">
        <dgm:presLayoutVars>
          <dgm:chMax val="0"/>
          <dgm:chPref val="0"/>
          <dgm:bulletEnabled val="1"/>
        </dgm:presLayoutVars>
      </dgm:prSet>
      <dgm:spPr/>
    </dgm:pt>
    <dgm:pt modelId="{592BA8A6-3133-4B7D-882F-2C1C5AD41C63}" type="pres">
      <dgm:prSet presAssocID="{D4475209-B403-4A69-BCB4-B63F06421A01}" presName="parentText2" presStyleLbl="node1" presStyleIdx="1" presStyleCnt="3">
        <dgm:presLayoutVars>
          <dgm:chMax/>
          <dgm:chPref val="3"/>
          <dgm:bulletEnabled val="1"/>
        </dgm:presLayoutVars>
      </dgm:prSet>
      <dgm:spPr/>
    </dgm:pt>
    <dgm:pt modelId="{93FD749C-077B-48F7-B321-04B3845526F1}" type="pres">
      <dgm:prSet presAssocID="{D4475209-B403-4A69-BCB4-B63F06421A01}" presName="childText2" presStyleLbl="solidAlignAcc1" presStyleIdx="1" presStyleCnt="3">
        <dgm:presLayoutVars>
          <dgm:chMax val="0"/>
          <dgm:chPref val="0"/>
          <dgm:bulletEnabled val="1"/>
        </dgm:presLayoutVars>
      </dgm:prSet>
      <dgm:spPr/>
    </dgm:pt>
    <dgm:pt modelId="{DB9404B3-C354-4EEA-A8FC-05214D1CFEA6}" type="pres">
      <dgm:prSet presAssocID="{8863A251-A434-4DF8-B432-D61B0948F459}" presName="parentText3" presStyleLbl="node1" presStyleIdx="2" presStyleCnt="3">
        <dgm:presLayoutVars>
          <dgm:chMax/>
          <dgm:chPref val="3"/>
          <dgm:bulletEnabled val="1"/>
        </dgm:presLayoutVars>
      </dgm:prSet>
      <dgm:spPr/>
    </dgm:pt>
    <dgm:pt modelId="{FCA84C9E-0FC6-41BB-93D7-B9C223D05254}" type="pres">
      <dgm:prSet presAssocID="{8863A251-A434-4DF8-B432-D61B0948F459}" presName="childText3" presStyleLbl="solidAlignAcc1" presStyleIdx="2" presStyleCnt="3">
        <dgm:presLayoutVars>
          <dgm:chMax val="0"/>
          <dgm:chPref val="0"/>
          <dgm:bulletEnabled val="1"/>
        </dgm:presLayoutVars>
      </dgm:prSet>
      <dgm:spPr/>
    </dgm:pt>
  </dgm:ptLst>
  <dgm:cxnLst>
    <dgm:cxn modelId="{D9E2C734-632A-4677-B1BD-32522F66D5EE}" type="presOf" srcId="{5118C4A2-D537-4E99-8D4C-A5CBF5F91588}" destId="{66164F2E-577D-4FFF-99C0-562303F92093}" srcOrd="0" destOrd="0" presId="urn:microsoft.com/office/officeart/2009/3/layout/IncreasingArrowsProcess"/>
    <dgm:cxn modelId="{29A7A938-2734-4565-B32E-4AFBB9400753}" srcId="{BF6FC62D-A8C0-49C4-B4A6-993F7A3BE8B5}" destId="{5118C4A2-D537-4E99-8D4C-A5CBF5F91588}" srcOrd="0" destOrd="0" parTransId="{87E1B7EA-7D04-4910-B846-E7028B35E5D2}" sibTransId="{97B72747-590D-424D-B577-5D31CAD81BA2}"/>
    <dgm:cxn modelId="{A8A39961-BC95-421F-8481-A5912A7A0612}" srcId="{0EDE3FA4-BF22-4963-8AFB-08374AD87089}" destId="{8863A251-A434-4DF8-B432-D61B0948F459}" srcOrd="2" destOrd="0" parTransId="{6F8F6D26-F251-40D3-95C7-A2D66B42B2F9}" sibTransId="{EDBD5AF7-32DD-4821-8737-053514B46BDD}"/>
    <dgm:cxn modelId="{F66DC345-F456-4190-AE42-AF904362EFC4}" srcId="{8863A251-A434-4DF8-B432-D61B0948F459}" destId="{2CF74A7B-8C18-4B0C-A6D8-3BC76C88348F}" srcOrd="0" destOrd="0" parTransId="{64060C0C-D936-40FE-B4A5-6234B9A5D273}" sibTransId="{3388A30E-F700-46BF-AAC1-018ABA37977F}"/>
    <dgm:cxn modelId="{0DE36048-9B63-47C9-B6E1-AA44AC263404}" type="presOf" srcId="{0EDE3FA4-BF22-4963-8AFB-08374AD87089}" destId="{733E3AC9-3620-4022-9BAD-1A0D6E2B6A05}" srcOrd="0" destOrd="0" presId="urn:microsoft.com/office/officeart/2009/3/layout/IncreasingArrowsProcess"/>
    <dgm:cxn modelId="{B977527C-B2D9-437D-BFCA-1D8146A89D29}" srcId="{D4475209-B403-4A69-BCB4-B63F06421A01}" destId="{6B1DE831-63E4-4348-96D1-08E963BB2447}" srcOrd="0" destOrd="0" parTransId="{7CF49521-DB5C-47AE-BD3C-812009642C14}" sibTransId="{10978A8F-3CCE-4692-B83F-1FB7DFA256A3}"/>
    <dgm:cxn modelId="{F8416082-6C72-4101-9155-AF1387107F11}" type="presOf" srcId="{6B1DE831-63E4-4348-96D1-08E963BB2447}" destId="{93FD749C-077B-48F7-B321-04B3845526F1}" srcOrd="0" destOrd="0" presId="urn:microsoft.com/office/officeart/2009/3/layout/IncreasingArrowsProcess"/>
    <dgm:cxn modelId="{CBA4A584-8E81-4619-8B31-3C00F2A4E1B7}" type="presOf" srcId="{2CF74A7B-8C18-4B0C-A6D8-3BC76C88348F}" destId="{FCA84C9E-0FC6-41BB-93D7-B9C223D05254}" srcOrd="0" destOrd="0" presId="urn:microsoft.com/office/officeart/2009/3/layout/IncreasingArrowsProcess"/>
    <dgm:cxn modelId="{0BD42892-CF6B-4B28-8D6E-A64DE944FD5F}" srcId="{0EDE3FA4-BF22-4963-8AFB-08374AD87089}" destId="{D4475209-B403-4A69-BCB4-B63F06421A01}" srcOrd="1" destOrd="0" parTransId="{F522B9E8-B604-4F8D-A390-8262D0A8E178}" sibTransId="{5C48D8AB-6A5F-4975-84AA-A7F491CCB07A}"/>
    <dgm:cxn modelId="{2F747DAF-581D-4D55-AD98-10D38C425F84}" type="presOf" srcId="{8863A251-A434-4DF8-B432-D61B0948F459}" destId="{DB9404B3-C354-4EEA-A8FC-05214D1CFEA6}" srcOrd="0" destOrd="0" presId="urn:microsoft.com/office/officeart/2009/3/layout/IncreasingArrowsProcess"/>
    <dgm:cxn modelId="{25E9A2E4-C7AC-4152-A4EB-271619CB6A96}" type="presOf" srcId="{D4475209-B403-4A69-BCB4-B63F06421A01}" destId="{592BA8A6-3133-4B7D-882F-2C1C5AD41C63}" srcOrd="0" destOrd="0" presId="urn:microsoft.com/office/officeart/2009/3/layout/IncreasingArrowsProcess"/>
    <dgm:cxn modelId="{4848D1F6-05CC-4408-93BA-910D0B379769}" srcId="{0EDE3FA4-BF22-4963-8AFB-08374AD87089}" destId="{BF6FC62D-A8C0-49C4-B4A6-993F7A3BE8B5}" srcOrd="0" destOrd="0" parTransId="{C180E5AC-65E6-4E57-90D2-F25B7569009B}" sibTransId="{422DFA03-AFB8-4FE7-97EA-B5FB34981B34}"/>
    <dgm:cxn modelId="{B3EAA4FB-CE9B-4405-9677-6DBC97EA65A3}" type="presOf" srcId="{BF6FC62D-A8C0-49C4-B4A6-993F7A3BE8B5}" destId="{986654C5-5FCD-4B10-AEEE-ECA1A9A19A6F}" srcOrd="0" destOrd="0" presId="urn:microsoft.com/office/officeart/2009/3/layout/IncreasingArrowsProcess"/>
    <dgm:cxn modelId="{65265AF8-1023-47E4-BE23-7D30F57943B9}" type="presParOf" srcId="{733E3AC9-3620-4022-9BAD-1A0D6E2B6A05}" destId="{986654C5-5FCD-4B10-AEEE-ECA1A9A19A6F}" srcOrd="0" destOrd="0" presId="urn:microsoft.com/office/officeart/2009/3/layout/IncreasingArrowsProcess"/>
    <dgm:cxn modelId="{EAC96AD1-0089-409A-8039-D853EF0ACD6D}" type="presParOf" srcId="{733E3AC9-3620-4022-9BAD-1A0D6E2B6A05}" destId="{66164F2E-577D-4FFF-99C0-562303F92093}" srcOrd="1" destOrd="0" presId="urn:microsoft.com/office/officeart/2009/3/layout/IncreasingArrowsProcess"/>
    <dgm:cxn modelId="{AB5F0392-A170-4C73-AB1E-1B854BD6C7B6}" type="presParOf" srcId="{733E3AC9-3620-4022-9BAD-1A0D6E2B6A05}" destId="{592BA8A6-3133-4B7D-882F-2C1C5AD41C63}" srcOrd="2" destOrd="0" presId="urn:microsoft.com/office/officeart/2009/3/layout/IncreasingArrowsProcess"/>
    <dgm:cxn modelId="{3855EC07-431F-4E63-9ABA-2D31CD8B0615}" type="presParOf" srcId="{733E3AC9-3620-4022-9BAD-1A0D6E2B6A05}" destId="{93FD749C-077B-48F7-B321-04B3845526F1}" srcOrd="3" destOrd="0" presId="urn:microsoft.com/office/officeart/2009/3/layout/IncreasingArrowsProcess"/>
    <dgm:cxn modelId="{0019776A-6E19-4D6F-A8AB-74AA62FC3E36}" type="presParOf" srcId="{733E3AC9-3620-4022-9BAD-1A0D6E2B6A05}" destId="{DB9404B3-C354-4EEA-A8FC-05214D1CFEA6}" srcOrd="4" destOrd="0" presId="urn:microsoft.com/office/officeart/2009/3/layout/IncreasingArrowsProcess"/>
    <dgm:cxn modelId="{94CCBE64-FD2C-4403-9DDB-4050DED4FD8A}" type="presParOf" srcId="{733E3AC9-3620-4022-9BAD-1A0D6E2B6A05}" destId="{FCA84C9E-0FC6-41BB-93D7-B9C223D05254}" srcOrd="5" destOrd="0" presId="urn:microsoft.com/office/officeart/2009/3/layout/IncreasingArrowsProcess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29E1857F-B7A7-46D5-8B48-366FAF261008}" type="doc">
      <dgm:prSet loTypeId="urn:microsoft.com/office/officeart/2005/8/layout/matrix2" loCatId="matrix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IN"/>
        </a:p>
      </dgm:t>
    </dgm:pt>
    <dgm:pt modelId="{6653614A-7763-44FE-8405-6D80F9AECB7D}">
      <dgm:prSet phldrT="[Text]" custT="1"/>
      <dgm:spPr>
        <a:solidFill>
          <a:schemeClr val="accent5">
            <a:lumMod val="75000"/>
          </a:schemeClr>
        </a:solidFill>
      </dgm:spPr>
      <dgm:t>
        <a:bodyPr/>
        <a:lstStyle/>
        <a:p>
          <a:pPr algn="ctr"/>
          <a:r>
            <a:rPr lang="en-IN" sz="2000" b="1" dirty="0">
              <a:latin typeface="+mn-lt"/>
            </a:rPr>
            <a:t>Significance of Suppliers</a:t>
          </a:r>
        </a:p>
        <a:p>
          <a:pPr algn="l"/>
          <a:r>
            <a:rPr lang="en-IN" sz="1600" b="1" dirty="0">
              <a:latin typeface="+mn-lt"/>
            </a:rPr>
            <a:t>Supplier 1 and Supplier 5 contribute to over 56% of the Mills Earnings whereas Supplier 2 and Supplier 4 contribute  around 36% and Supplier 3 contributing 8%.</a:t>
          </a:r>
        </a:p>
      </dgm:t>
    </dgm:pt>
    <dgm:pt modelId="{04F6DE31-83CB-4D0F-9735-838E9220C4EC}" type="parTrans" cxnId="{70428B95-91EC-4025-B27E-131795CD84E0}">
      <dgm:prSet/>
      <dgm:spPr/>
      <dgm:t>
        <a:bodyPr/>
        <a:lstStyle/>
        <a:p>
          <a:endParaRPr lang="en-IN"/>
        </a:p>
      </dgm:t>
    </dgm:pt>
    <dgm:pt modelId="{E4CCDBC5-8A09-4F3F-AF0F-B2F603FE47B4}" type="sibTrans" cxnId="{70428B95-91EC-4025-B27E-131795CD84E0}">
      <dgm:prSet/>
      <dgm:spPr/>
      <dgm:t>
        <a:bodyPr/>
        <a:lstStyle/>
        <a:p>
          <a:endParaRPr lang="en-IN"/>
        </a:p>
      </dgm:t>
    </dgm:pt>
    <dgm:pt modelId="{17562EFA-0863-4647-A135-4CF2C664AE42}">
      <dgm:prSet phldrT="[Text]" custT="1"/>
      <dgm:spPr>
        <a:solidFill>
          <a:schemeClr val="bg2">
            <a:lumMod val="50000"/>
          </a:schemeClr>
        </a:solidFill>
      </dgm:spPr>
      <dgm:t>
        <a:bodyPr/>
        <a:lstStyle/>
        <a:p>
          <a:pPr algn="ctr"/>
          <a:r>
            <a:rPr lang="en-IN" sz="2000" b="1" dirty="0"/>
            <a:t>Variety-Wise Earnings</a:t>
          </a:r>
        </a:p>
        <a:p>
          <a:pPr algn="l"/>
          <a:r>
            <a:rPr lang="en-IN" sz="1600" b="1" dirty="0">
              <a:latin typeface="+mn-lt"/>
            </a:rPr>
            <a:t>Basmati Rice, Urad Dal and Toor Dal are considered as high value varieties as their contribution towards Mill’s revenue is very high compared to other varieties.</a:t>
          </a:r>
        </a:p>
      </dgm:t>
    </dgm:pt>
    <dgm:pt modelId="{5E654CEA-A0FF-4242-AF8B-C368DADBA3D4}" type="parTrans" cxnId="{E01171AF-1C55-42BD-982E-34D0AF3D6EEE}">
      <dgm:prSet/>
      <dgm:spPr/>
      <dgm:t>
        <a:bodyPr/>
        <a:lstStyle/>
        <a:p>
          <a:endParaRPr lang="en-IN"/>
        </a:p>
      </dgm:t>
    </dgm:pt>
    <dgm:pt modelId="{0AA56C89-656B-4885-80CE-C146EE9FB4D6}" type="sibTrans" cxnId="{E01171AF-1C55-42BD-982E-34D0AF3D6EEE}">
      <dgm:prSet/>
      <dgm:spPr/>
      <dgm:t>
        <a:bodyPr/>
        <a:lstStyle/>
        <a:p>
          <a:endParaRPr lang="en-IN"/>
        </a:p>
      </dgm:t>
    </dgm:pt>
    <dgm:pt modelId="{341AD9F7-D937-4296-B4BA-FD46FAFD95EF}">
      <dgm:prSet phldrT="[Text]" custT="1"/>
      <dgm:spPr>
        <a:solidFill>
          <a:srgbClr val="00B050"/>
        </a:solidFill>
      </dgm:spPr>
      <dgm:t>
        <a:bodyPr/>
        <a:lstStyle/>
        <a:p>
          <a:pPr algn="ctr"/>
          <a:r>
            <a:rPr lang="en-IN" sz="2000" b="1" dirty="0">
              <a:latin typeface="+mn-lt"/>
            </a:rPr>
            <a:t>Revenue Analysis</a:t>
          </a:r>
        </a:p>
        <a:p>
          <a:pPr algn="l"/>
          <a:r>
            <a:rPr lang="en-IN" sz="1600" b="1" dirty="0">
              <a:latin typeface="+mn-lt"/>
            </a:rPr>
            <a:t>The Mills revenue constantly fluctuates from January to October and then increases to a certain level in November and declines gradually in December.</a:t>
          </a:r>
        </a:p>
      </dgm:t>
    </dgm:pt>
    <dgm:pt modelId="{0390EBEF-52CE-4897-80AB-BA580B3078A0}" type="parTrans" cxnId="{4451C725-4027-420D-9F6A-26429A705496}">
      <dgm:prSet/>
      <dgm:spPr/>
      <dgm:t>
        <a:bodyPr/>
        <a:lstStyle/>
        <a:p>
          <a:endParaRPr lang="en-IN"/>
        </a:p>
      </dgm:t>
    </dgm:pt>
    <dgm:pt modelId="{1EB6D32D-9BC5-477B-A7D2-B867CEECF5F9}" type="sibTrans" cxnId="{4451C725-4027-420D-9F6A-26429A705496}">
      <dgm:prSet/>
      <dgm:spPr/>
      <dgm:t>
        <a:bodyPr/>
        <a:lstStyle/>
        <a:p>
          <a:endParaRPr lang="en-IN"/>
        </a:p>
      </dgm:t>
    </dgm:pt>
    <dgm:pt modelId="{80C1C818-804D-491C-B397-17FFBE504E6F}">
      <dgm:prSet phldrT="[Text]" custT="1"/>
      <dgm:spPr>
        <a:solidFill>
          <a:srgbClr val="F55413"/>
        </a:solidFill>
      </dgm:spPr>
      <dgm:t>
        <a:bodyPr/>
        <a:lstStyle/>
        <a:p>
          <a:pPr algn="ctr"/>
          <a:endParaRPr lang="en-IN" sz="2000" b="1" dirty="0">
            <a:latin typeface="+mn-lt"/>
          </a:endParaRPr>
        </a:p>
        <a:p>
          <a:pPr algn="ctr"/>
          <a:r>
            <a:rPr lang="en-IN" sz="2000" b="1" dirty="0">
              <a:latin typeface="+mn-lt"/>
            </a:rPr>
            <a:t>Production Planning</a:t>
          </a:r>
        </a:p>
        <a:p>
          <a:pPr algn="l"/>
          <a:r>
            <a:rPr lang="en-IN" sz="1600" b="1" dirty="0">
              <a:latin typeface="+mn-lt"/>
            </a:rPr>
            <a:t>The Mill struggles in production when the Planned Production exceeds 1 Ton. This can be seen in especially in Rice variety that is Basmati Rice. This leads to delayed deliveries.</a:t>
          </a:r>
        </a:p>
        <a:p>
          <a:pPr algn="l"/>
          <a:endParaRPr lang="en-IN" sz="2400" b="1" dirty="0"/>
        </a:p>
        <a:p>
          <a:pPr algn="ctr"/>
          <a:endParaRPr lang="en-IN" sz="2400" b="1" dirty="0"/>
        </a:p>
      </dgm:t>
    </dgm:pt>
    <dgm:pt modelId="{E720AE69-11F6-4789-8EE4-3042E9F8A18F}" type="parTrans" cxnId="{9B133116-BB4A-4AB2-944F-FE11604C3717}">
      <dgm:prSet/>
      <dgm:spPr/>
      <dgm:t>
        <a:bodyPr/>
        <a:lstStyle/>
        <a:p>
          <a:endParaRPr lang="en-IN"/>
        </a:p>
      </dgm:t>
    </dgm:pt>
    <dgm:pt modelId="{CEEC5652-FFD0-4250-8EE2-36C6714EAC64}" type="sibTrans" cxnId="{9B133116-BB4A-4AB2-944F-FE11604C3717}">
      <dgm:prSet/>
      <dgm:spPr/>
      <dgm:t>
        <a:bodyPr/>
        <a:lstStyle/>
        <a:p>
          <a:endParaRPr lang="en-IN"/>
        </a:p>
      </dgm:t>
    </dgm:pt>
    <dgm:pt modelId="{805316F5-A317-458B-82D9-B86904458E18}" type="pres">
      <dgm:prSet presAssocID="{29E1857F-B7A7-46D5-8B48-366FAF261008}" presName="matrix" presStyleCnt="0">
        <dgm:presLayoutVars>
          <dgm:chMax val="1"/>
          <dgm:dir/>
          <dgm:resizeHandles val="exact"/>
        </dgm:presLayoutVars>
      </dgm:prSet>
      <dgm:spPr/>
    </dgm:pt>
    <dgm:pt modelId="{5C2641F4-7061-4C75-AD20-C1FBD7C0B32E}" type="pres">
      <dgm:prSet presAssocID="{29E1857F-B7A7-46D5-8B48-366FAF261008}" presName="axisShape" presStyleLbl="bgShp" presStyleIdx="0" presStyleCnt="1"/>
      <dgm:spPr/>
    </dgm:pt>
    <dgm:pt modelId="{F4673E63-6136-48F0-AE16-046C07B837E8}" type="pres">
      <dgm:prSet presAssocID="{29E1857F-B7A7-46D5-8B48-366FAF261008}" presName="rect1" presStyleLbl="node1" presStyleIdx="0" presStyleCnt="4" custScaleX="143258" custScaleY="114046" custLinFactNeighborX="-17799" custLinFactNeighborY="-3101">
        <dgm:presLayoutVars>
          <dgm:chMax val="0"/>
          <dgm:chPref val="0"/>
          <dgm:bulletEnabled val="1"/>
        </dgm:presLayoutVars>
      </dgm:prSet>
      <dgm:spPr/>
    </dgm:pt>
    <dgm:pt modelId="{3F1CF2C9-A937-4D53-B0B3-0E42F0D4CF47}" type="pres">
      <dgm:prSet presAssocID="{29E1857F-B7A7-46D5-8B48-366FAF261008}" presName="rect2" presStyleLbl="node1" presStyleIdx="1" presStyleCnt="4" custScaleX="139579" custScaleY="114936" custLinFactNeighborX="14156" custLinFactNeighborY="-3224">
        <dgm:presLayoutVars>
          <dgm:chMax val="0"/>
          <dgm:chPref val="0"/>
          <dgm:bulletEnabled val="1"/>
        </dgm:presLayoutVars>
      </dgm:prSet>
      <dgm:spPr/>
    </dgm:pt>
    <dgm:pt modelId="{7E28EE0B-6338-475C-AA05-1FCA85D2F7A9}" type="pres">
      <dgm:prSet presAssocID="{29E1857F-B7A7-46D5-8B48-366FAF261008}" presName="rect3" presStyleLbl="node1" presStyleIdx="2" presStyleCnt="4" custScaleX="139627" custScaleY="110587" custLinFactNeighborX="-14736" custLinFactNeighborY="4652">
        <dgm:presLayoutVars>
          <dgm:chMax val="0"/>
          <dgm:chPref val="0"/>
          <dgm:bulletEnabled val="1"/>
        </dgm:presLayoutVars>
      </dgm:prSet>
      <dgm:spPr/>
    </dgm:pt>
    <dgm:pt modelId="{EAE51FB4-F9AA-4E4A-825E-2FC4DE4CFF08}" type="pres">
      <dgm:prSet presAssocID="{29E1857F-B7A7-46D5-8B48-366FAF261008}" presName="rect4" presStyleLbl="node1" presStyleIdx="3" presStyleCnt="4" custScaleX="137709" custScaleY="110587" custLinFactNeighborX="12230" custLinFactNeighborY="2854">
        <dgm:presLayoutVars>
          <dgm:chMax val="0"/>
          <dgm:chPref val="0"/>
          <dgm:bulletEnabled val="1"/>
        </dgm:presLayoutVars>
      </dgm:prSet>
      <dgm:spPr/>
    </dgm:pt>
  </dgm:ptLst>
  <dgm:cxnLst>
    <dgm:cxn modelId="{E2A5E10E-0B00-41F5-B4CA-ACBD095F4096}" type="presOf" srcId="{341AD9F7-D937-4296-B4BA-FD46FAFD95EF}" destId="{7E28EE0B-6338-475C-AA05-1FCA85D2F7A9}" srcOrd="0" destOrd="0" presId="urn:microsoft.com/office/officeart/2005/8/layout/matrix2"/>
    <dgm:cxn modelId="{9B133116-BB4A-4AB2-944F-FE11604C3717}" srcId="{29E1857F-B7A7-46D5-8B48-366FAF261008}" destId="{80C1C818-804D-491C-B397-17FFBE504E6F}" srcOrd="3" destOrd="0" parTransId="{E720AE69-11F6-4789-8EE4-3042E9F8A18F}" sibTransId="{CEEC5652-FFD0-4250-8EE2-36C6714EAC64}"/>
    <dgm:cxn modelId="{4451C725-4027-420D-9F6A-26429A705496}" srcId="{29E1857F-B7A7-46D5-8B48-366FAF261008}" destId="{341AD9F7-D937-4296-B4BA-FD46FAFD95EF}" srcOrd="2" destOrd="0" parTransId="{0390EBEF-52CE-4897-80AB-BA580B3078A0}" sibTransId="{1EB6D32D-9BC5-477B-A7D2-B867CEECF5F9}"/>
    <dgm:cxn modelId="{C3C8923D-5D53-4635-929C-D415ABBF4B0C}" type="presOf" srcId="{29E1857F-B7A7-46D5-8B48-366FAF261008}" destId="{805316F5-A317-458B-82D9-B86904458E18}" srcOrd="0" destOrd="0" presId="urn:microsoft.com/office/officeart/2005/8/layout/matrix2"/>
    <dgm:cxn modelId="{02A36F58-C43B-4166-9996-785A2A1D2D38}" type="presOf" srcId="{17562EFA-0863-4647-A135-4CF2C664AE42}" destId="{3F1CF2C9-A937-4D53-B0B3-0E42F0D4CF47}" srcOrd="0" destOrd="0" presId="urn:microsoft.com/office/officeart/2005/8/layout/matrix2"/>
    <dgm:cxn modelId="{70428B95-91EC-4025-B27E-131795CD84E0}" srcId="{29E1857F-B7A7-46D5-8B48-366FAF261008}" destId="{6653614A-7763-44FE-8405-6D80F9AECB7D}" srcOrd="0" destOrd="0" parTransId="{04F6DE31-83CB-4D0F-9735-838E9220C4EC}" sibTransId="{E4CCDBC5-8A09-4F3F-AF0F-B2F603FE47B4}"/>
    <dgm:cxn modelId="{E01171AF-1C55-42BD-982E-34D0AF3D6EEE}" srcId="{29E1857F-B7A7-46D5-8B48-366FAF261008}" destId="{17562EFA-0863-4647-A135-4CF2C664AE42}" srcOrd="1" destOrd="0" parTransId="{5E654CEA-A0FF-4242-AF8B-C368DADBA3D4}" sibTransId="{0AA56C89-656B-4885-80CE-C146EE9FB4D6}"/>
    <dgm:cxn modelId="{09C050C6-AE0C-4EC4-9F8D-B03F51D1F2D3}" type="presOf" srcId="{80C1C818-804D-491C-B397-17FFBE504E6F}" destId="{EAE51FB4-F9AA-4E4A-825E-2FC4DE4CFF08}" srcOrd="0" destOrd="0" presId="urn:microsoft.com/office/officeart/2005/8/layout/matrix2"/>
    <dgm:cxn modelId="{0B44B3ED-C17D-4093-9CE2-0A9CCBE201C4}" type="presOf" srcId="{6653614A-7763-44FE-8405-6D80F9AECB7D}" destId="{F4673E63-6136-48F0-AE16-046C07B837E8}" srcOrd="0" destOrd="0" presId="urn:microsoft.com/office/officeart/2005/8/layout/matrix2"/>
    <dgm:cxn modelId="{2735DEEB-0B5F-44EA-B2DA-14837439C215}" type="presParOf" srcId="{805316F5-A317-458B-82D9-B86904458E18}" destId="{5C2641F4-7061-4C75-AD20-C1FBD7C0B32E}" srcOrd="0" destOrd="0" presId="urn:microsoft.com/office/officeart/2005/8/layout/matrix2"/>
    <dgm:cxn modelId="{20A32EFB-BEC8-4E5F-8575-BB50066CFA97}" type="presParOf" srcId="{805316F5-A317-458B-82D9-B86904458E18}" destId="{F4673E63-6136-48F0-AE16-046C07B837E8}" srcOrd="1" destOrd="0" presId="urn:microsoft.com/office/officeart/2005/8/layout/matrix2"/>
    <dgm:cxn modelId="{91CDD7C9-F3C4-4A51-89D7-349F1954BD7B}" type="presParOf" srcId="{805316F5-A317-458B-82D9-B86904458E18}" destId="{3F1CF2C9-A937-4D53-B0B3-0E42F0D4CF47}" srcOrd="2" destOrd="0" presId="urn:microsoft.com/office/officeart/2005/8/layout/matrix2"/>
    <dgm:cxn modelId="{F83BD048-ED60-4375-8F04-188E0C28B38B}" type="presParOf" srcId="{805316F5-A317-458B-82D9-B86904458E18}" destId="{7E28EE0B-6338-475C-AA05-1FCA85D2F7A9}" srcOrd="3" destOrd="0" presId="urn:microsoft.com/office/officeart/2005/8/layout/matrix2"/>
    <dgm:cxn modelId="{B56F379C-A975-4013-A76A-54BEBD547D3F}" type="presParOf" srcId="{805316F5-A317-458B-82D9-B86904458E18}" destId="{EAE51FB4-F9AA-4E4A-825E-2FC4DE4CFF08}" srcOrd="4" destOrd="0" presId="urn:microsoft.com/office/officeart/2005/8/layout/matrix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D6332EA-FA33-4987-A237-596D92E5A9D3}">
      <dsp:nvSpPr>
        <dsp:cNvPr id="0" name=""/>
        <dsp:cNvSpPr/>
      </dsp:nvSpPr>
      <dsp:spPr>
        <a:xfrm rot="10800000">
          <a:off x="1634963" y="2005"/>
          <a:ext cx="4664444" cy="1840337"/>
        </a:xfrm>
        <a:prstGeom prst="homePlate">
          <a:avLst/>
        </a:prstGeom>
        <a:solidFill>
          <a:schemeClr val="accent2">
            <a:lumMod val="75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11538" tIns="140970" rIns="263144" bIns="140970" numCol="1" spcCol="1270" anchor="ctr" anchorCtr="0">
          <a:noAutofit/>
        </a:bodyPr>
        <a:lstStyle/>
        <a:p>
          <a:pPr marL="0" lvl="0" indent="0" algn="ctr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3700" kern="1200" dirty="0"/>
            <a:t>Enhance the Performance of Suppliers </a:t>
          </a:r>
        </a:p>
      </dsp:txBody>
      <dsp:txXfrm rot="10800000">
        <a:off x="2095047" y="2005"/>
        <a:ext cx="4204360" cy="1840337"/>
      </dsp:txXfrm>
    </dsp:sp>
    <dsp:sp modelId="{B3DB2B37-895F-465B-9C8B-7544BAADB459}">
      <dsp:nvSpPr>
        <dsp:cNvPr id="0" name=""/>
        <dsp:cNvSpPr/>
      </dsp:nvSpPr>
      <dsp:spPr>
        <a:xfrm>
          <a:off x="714794" y="2005"/>
          <a:ext cx="1840337" cy="1840337"/>
        </a:xfrm>
        <a:prstGeom prst="ellipse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64E10FF-D055-43FC-B919-667353974DA2}">
      <dsp:nvSpPr>
        <dsp:cNvPr id="0" name=""/>
        <dsp:cNvSpPr/>
      </dsp:nvSpPr>
      <dsp:spPr>
        <a:xfrm rot="10800000">
          <a:off x="1634963" y="2391697"/>
          <a:ext cx="4664444" cy="1840337"/>
        </a:xfrm>
        <a:prstGeom prst="homePlate">
          <a:avLst/>
        </a:prstGeom>
        <a:solidFill>
          <a:schemeClr val="accent4">
            <a:lumMod val="75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11538" tIns="140970" rIns="263144" bIns="140970" numCol="1" spcCol="1270" anchor="ctr" anchorCtr="0">
          <a:noAutofit/>
        </a:bodyPr>
        <a:lstStyle/>
        <a:p>
          <a:pPr marL="0" lvl="0" indent="0" algn="ctr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700" kern="1200" dirty="0"/>
            <a:t>Proper Production Planning</a:t>
          </a:r>
          <a:endParaRPr lang="en-IN" sz="3700" kern="1200" dirty="0"/>
        </a:p>
      </dsp:txBody>
      <dsp:txXfrm rot="10800000">
        <a:off x="2095047" y="2391697"/>
        <a:ext cx="4204360" cy="1840337"/>
      </dsp:txXfrm>
    </dsp:sp>
    <dsp:sp modelId="{FDD4AA8B-0AE9-40A9-8A92-4BDC589272A0}">
      <dsp:nvSpPr>
        <dsp:cNvPr id="0" name=""/>
        <dsp:cNvSpPr/>
      </dsp:nvSpPr>
      <dsp:spPr>
        <a:xfrm>
          <a:off x="676276" y="2231809"/>
          <a:ext cx="1840337" cy="1840337"/>
        </a:xfrm>
        <a:prstGeom prst="ellipse">
          <a:avLst/>
        </a:prstGeom>
        <a:blipFill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C026D24-9699-4086-901B-172F2C6553F0}">
      <dsp:nvSpPr>
        <dsp:cNvPr id="0" name=""/>
        <dsp:cNvSpPr/>
      </dsp:nvSpPr>
      <dsp:spPr>
        <a:xfrm>
          <a:off x="0" y="3935"/>
          <a:ext cx="3504630" cy="1969606"/>
        </a:xfrm>
        <a:prstGeom prst="rect">
          <a:avLst/>
        </a:prstGeom>
        <a:solidFill>
          <a:schemeClr val="accent2">
            <a:lumMod val="75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b="0" i="0" kern="1200" dirty="0"/>
            <a:t>Automating the calculation of revenue from each supplier alleviates the manual burden, enhancing efficiency in business operations.</a:t>
          </a:r>
          <a:endParaRPr lang="en-IN" sz="2400" kern="1200" dirty="0"/>
        </a:p>
      </dsp:txBody>
      <dsp:txXfrm>
        <a:off x="0" y="3935"/>
        <a:ext cx="3504630" cy="1969606"/>
      </dsp:txXfrm>
    </dsp:sp>
    <dsp:sp modelId="{E12013FF-E85F-4433-B550-69EA87E40A6C}">
      <dsp:nvSpPr>
        <dsp:cNvPr id="0" name=""/>
        <dsp:cNvSpPr/>
      </dsp:nvSpPr>
      <dsp:spPr>
        <a:xfrm>
          <a:off x="0" y="2171210"/>
          <a:ext cx="3504630" cy="2062830"/>
        </a:xfrm>
        <a:prstGeom prst="rect">
          <a:avLst/>
        </a:prstGeom>
        <a:solidFill>
          <a:schemeClr val="accent4">
            <a:lumMod val="75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b="0" i="0" kern="1200" dirty="0"/>
            <a:t>Strategic production planning is key for a mill's efficiency, minimizing downtime and optimizing processing capabilities.</a:t>
          </a:r>
          <a:endParaRPr lang="en-IN" sz="2400" kern="1200" dirty="0"/>
        </a:p>
      </dsp:txBody>
      <dsp:txXfrm>
        <a:off x="0" y="2171210"/>
        <a:ext cx="3504630" cy="2062830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86654C5-5FCD-4B10-AEEE-ECA1A9A19A6F}">
      <dsp:nvSpPr>
        <dsp:cNvPr id="0" name=""/>
        <dsp:cNvSpPr/>
      </dsp:nvSpPr>
      <dsp:spPr>
        <a:xfrm>
          <a:off x="356058" y="55714"/>
          <a:ext cx="9803483" cy="1427760"/>
        </a:xfrm>
        <a:prstGeom prst="rightArrow">
          <a:avLst>
            <a:gd name="adj1" fmla="val 50000"/>
            <a:gd name="adj2" fmla="val 5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2870" tIns="102870" rIns="254000" bIns="226657" numCol="1" spcCol="1270" anchor="ctr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700" kern="1200" dirty="0"/>
            <a:t>Fetching the Data from Mill’s Record Notebook</a:t>
          </a:r>
        </a:p>
      </dsp:txBody>
      <dsp:txXfrm>
        <a:off x="356058" y="412654"/>
        <a:ext cx="9446543" cy="713880"/>
      </dsp:txXfrm>
    </dsp:sp>
    <dsp:sp modelId="{66164F2E-577D-4FFF-99C0-562303F92093}">
      <dsp:nvSpPr>
        <dsp:cNvPr id="0" name=""/>
        <dsp:cNvSpPr/>
      </dsp:nvSpPr>
      <dsp:spPr>
        <a:xfrm>
          <a:off x="356058" y="1112035"/>
          <a:ext cx="3019472" cy="2750392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68580" rIns="68580" bIns="68580" numCol="1" spcCol="1270" anchor="t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800" kern="1200" dirty="0"/>
            <a:t>1. Supplier data and Production Data – In Microsoft Excel using built-in functions such as VLOOKUP and Pivot Table Implementation.</a:t>
          </a:r>
        </a:p>
      </dsp:txBody>
      <dsp:txXfrm>
        <a:off x="356058" y="1112035"/>
        <a:ext cx="3019472" cy="2750392"/>
      </dsp:txXfrm>
    </dsp:sp>
    <dsp:sp modelId="{592BA8A6-3133-4B7D-882F-2C1C5AD41C63}">
      <dsp:nvSpPr>
        <dsp:cNvPr id="0" name=""/>
        <dsp:cNvSpPr/>
      </dsp:nvSpPr>
      <dsp:spPr>
        <a:xfrm>
          <a:off x="3375531" y="486946"/>
          <a:ext cx="6784010" cy="1427760"/>
        </a:xfrm>
        <a:prstGeom prst="rightArrow">
          <a:avLst>
            <a:gd name="adj1" fmla="val 50000"/>
            <a:gd name="adj2" fmla="val 5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2870" tIns="102870" rIns="254000" bIns="226657" numCol="1" spcCol="1270" anchor="ctr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700" kern="1200" dirty="0"/>
            <a:t>Creating Graphs in Microsoft Excel</a:t>
          </a:r>
        </a:p>
      </dsp:txBody>
      <dsp:txXfrm>
        <a:off x="3375531" y="843886"/>
        <a:ext cx="6427070" cy="713880"/>
      </dsp:txXfrm>
    </dsp:sp>
    <dsp:sp modelId="{93FD749C-077B-48F7-B321-04B3845526F1}">
      <dsp:nvSpPr>
        <dsp:cNvPr id="0" name=""/>
        <dsp:cNvSpPr/>
      </dsp:nvSpPr>
      <dsp:spPr>
        <a:xfrm>
          <a:off x="3375531" y="1587955"/>
          <a:ext cx="3019472" cy="2750392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68580" rIns="68580" bIns="68580" numCol="1" spcCol="1270" anchor="t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800" kern="1200" dirty="0"/>
            <a:t>1. Bar charts</a:t>
          </a:r>
        </a:p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800" kern="1200" dirty="0"/>
            <a:t>2. Pie charts</a:t>
          </a:r>
        </a:p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800" kern="1200" dirty="0"/>
            <a:t>3. Box and Whisker Plot</a:t>
          </a:r>
        </a:p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800" kern="1200" dirty="0"/>
            <a:t>4. Radar chart</a:t>
          </a:r>
        </a:p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800" kern="1200" dirty="0"/>
            <a:t>5. Scatter Plot</a:t>
          </a:r>
        </a:p>
      </dsp:txBody>
      <dsp:txXfrm>
        <a:off x="3375531" y="1587955"/>
        <a:ext cx="3019472" cy="2750392"/>
      </dsp:txXfrm>
    </dsp:sp>
    <dsp:sp modelId="{DB9404B3-C354-4EEA-A8FC-05214D1CFEA6}">
      <dsp:nvSpPr>
        <dsp:cNvPr id="0" name=""/>
        <dsp:cNvSpPr/>
      </dsp:nvSpPr>
      <dsp:spPr>
        <a:xfrm>
          <a:off x="6395004" y="962866"/>
          <a:ext cx="3764537" cy="1427760"/>
        </a:xfrm>
        <a:prstGeom prst="rightArrow">
          <a:avLst>
            <a:gd name="adj1" fmla="val 50000"/>
            <a:gd name="adj2" fmla="val 5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2870" tIns="102870" rIns="254000" bIns="226657" numCol="1" spcCol="1270" anchor="ctr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700" kern="1200" dirty="0"/>
            <a:t> Analysis</a:t>
          </a:r>
        </a:p>
      </dsp:txBody>
      <dsp:txXfrm>
        <a:off x="6395004" y="1319806"/>
        <a:ext cx="3407597" cy="713880"/>
      </dsp:txXfrm>
    </dsp:sp>
    <dsp:sp modelId="{FCA84C9E-0FC6-41BB-93D7-B9C223D05254}">
      <dsp:nvSpPr>
        <dsp:cNvPr id="0" name=""/>
        <dsp:cNvSpPr/>
      </dsp:nvSpPr>
      <dsp:spPr>
        <a:xfrm>
          <a:off x="6395004" y="2063876"/>
          <a:ext cx="3019472" cy="2710140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68580" rIns="68580" bIns="68580" numCol="1" spcCol="1270" anchor="t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800" kern="1200" dirty="0"/>
            <a:t>1. Market Analysis</a:t>
          </a:r>
        </a:p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800" kern="1200" dirty="0"/>
            <a:t>2. Production Planning</a:t>
          </a:r>
        </a:p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800" kern="1200" dirty="0"/>
            <a:t>3.Financial Analysis</a:t>
          </a:r>
        </a:p>
      </dsp:txBody>
      <dsp:txXfrm>
        <a:off x="6395004" y="2063876"/>
        <a:ext cx="3019472" cy="2710140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C2641F4-7061-4C75-AD20-C1FBD7C0B32E}">
      <dsp:nvSpPr>
        <dsp:cNvPr id="0" name=""/>
        <dsp:cNvSpPr/>
      </dsp:nvSpPr>
      <dsp:spPr>
        <a:xfrm>
          <a:off x="2675568" y="0"/>
          <a:ext cx="5781040" cy="5781040"/>
        </a:xfrm>
        <a:prstGeom prst="quadArrow">
          <a:avLst>
            <a:gd name="adj1" fmla="val 2000"/>
            <a:gd name="adj2" fmla="val 4000"/>
            <a:gd name="adj3" fmla="val 5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4673E63-6136-48F0-AE16-046C07B837E8}">
      <dsp:nvSpPr>
        <dsp:cNvPr id="0" name=""/>
        <dsp:cNvSpPr/>
      </dsp:nvSpPr>
      <dsp:spPr>
        <a:xfrm>
          <a:off x="2139596" y="141658"/>
          <a:ext cx="3312720" cy="2637217"/>
        </a:xfrm>
        <a:prstGeom prst="roundRect">
          <a:avLst/>
        </a:prstGeom>
        <a:solidFill>
          <a:schemeClr val="accent5">
            <a:lumMod val="75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000" b="1" kern="1200" dirty="0">
              <a:latin typeface="+mn-lt"/>
            </a:rPr>
            <a:t>Significance of Suppliers</a:t>
          </a:r>
        </a:p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600" b="1" kern="1200" dirty="0">
              <a:latin typeface="+mn-lt"/>
            </a:rPr>
            <a:t>Supplier 1 and Supplier 5 contribute to over 56% of the Mills Earnings whereas Supplier 2 and Supplier 4 contribute  around 36% and Supplier 3 contributing 8%.</a:t>
          </a:r>
        </a:p>
      </dsp:txBody>
      <dsp:txXfrm>
        <a:off x="2268334" y="270396"/>
        <a:ext cx="3055244" cy="2379741"/>
      </dsp:txXfrm>
    </dsp:sp>
    <dsp:sp modelId="{3F1CF2C9-A937-4D53-B0B3-0E42F0D4CF47}">
      <dsp:nvSpPr>
        <dsp:cNvPr id="0" name=""/>
        <dsp:cNvSpPr/>
      </dsp:nvSpPr>
      <dsp:spPr>
        <a:xfrm>
          <a:off x="5638154" y="128524"/>
          <a:ext cx="3227647" cy="2657798"/>
        </a:xfrm>
        <a:prstGeom prst="roundRect">
          <a:avLst/>
        </a:prstGeom>
        <a:solidFill>
          <a:schemeClr val="bg2">
            <a:lumMod val="5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000" b="1" kern="1200" dirty="0"/>
            <a:t>Variety-Wise Earnings</a:t>
          </a:r>
        </a:p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600" b="1" kern="1200" dirty="0">
              <a:latin typeface="+mn-lt"/>
            </a:rPr>
            <a:t>Basmati Rice, Urad Dal and Toor Dal are considered as high value varieties as their contribution towards Mill’s revenue is very high compared to other varieties.</a:t>
          </a:r>
        </a:p>
      </dsp:txBody>
      <dsp:txXfrm>
        <a:off x="5767897" y="258267"/>
        <a:ext cx="2968161" cy="2398312"/>
      </dsp:txXfrm>
    </dsp:sp>
    <dsp:sp modelId="{7E28EE0B-6338-475C-AA05-1FCA85D2F7A9}">
      <dsp:nvSpPr>
        <dsp:cNvPr id="0" name=""/>
        <dsp:cNvSpPr/>
      </dsp:nvSpPr>
      <dsp:spPr>
        <a:xfrm>
          <a:off x="2252407" y="3078022"/>
          <a:ext cx="3228757" cy="2557231"/>
        </a:xfrm>
        <a:prstGeom prst="roundRect">
          <a:avLst/>
        </a:prstGeom>
        <a:solidFill>
          <a:srgbClr val="00B05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000" b="1" kern="1200" dirty="0">
              <a:latin typeface="+mn-lt"/>
            </a:rPr>
            <a:t>Revenue Analysis</a:t>
          </a:r>
        </a:p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600" b="1" kern="1200" dirty="0">
              <a:latin typeface="+mn-lt"/>
            </a:rPr>
            <a:t>The Mills revenue constantly fluctuates from January to October and then increases to a certain level in November and declines gradually in December.</a:t>
          </a:r>
        </a:p>
      </dsp:txBody>
      <dsp:txXfrm>
        <a:off x="2377241" y="3202856"/>
        <a:ext cx="2979089" cy="2307563"/>
      </dsp:txXfrm>
    </dsp:sp>
    <dsp:sp modelId="{EAE51FB4-F9AA-4E4A-825E-2FC4DE4CFF08}">
      <dsp:nvSpPr>
        <dsp:cNvPr id="0" name=""/>
        <dsp:cNvSpPr/>
      </dsp:nvSpPr>
      <dsp:spPr>
        <a:xfrm>
          <a:off x="5615238" y="3036445"/>
          <a:ext cx="3184404" cy="2557231"/>
        </a:xfrm>
        <a:prstGeom prst="roundRect">
          <a:avLst/>
        </a:prstGeom>
        <a:solidFill>
          <a:srgbClr val="F55413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IN" sz="2000" b="1" kern="1200" dirty="0">
            <a:latin typeface="+mn-lt"/>
          </a:endParaRPr>
        </a:p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000" b="1" kern="1200" dirty="0">
              <a:latin typeface="+mn-lt"/>
            </a:rPr>
            <a:t>Production Planning</a:t>
          </a:r>
        </a:p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600" b="1" kern="1200" dirty="0">
              <a:latin typeface="+mn-lt"/>
            </a:rPr>
            <a:t>The Mill struggles in production when the Planned Production exceeds 1 Ton. This can be seen in especially in Rice variety that is Basmati Rice. This leads to delayed deliveries.</a:t>
          </a:r>
        </a:p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IN" sz="2400" b="1" kern="1200" dirty="0"/>
        </a:p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IN" sz="2400" b="1" kern="1200" dirty="0"/>
        </a:p>
      </dsp:txBody>
      <dsp:txXfrm>
        <a:off x="5740072" y="3161279"/>
        <a:ext cx="2934736" cy="2307563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3">
  <dgm:title val=""/>
  <dgm:desc val=""/>
  <dgm:catLst>
    <dgm:cat type="list" pri="14000"/>
    <dgm:cat type="convert" pri="3000"/>
    <dgm:cat type="picture" pri="27000"/>
    <dgm:cat type="pictureconvert" pri="27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dir/>
      <dgm:resizeHandles val="exact"/>
    </dgm:varLst>
    <dgm:alg type="lin">
      <dgm:param type="linDir" val="fromT"/>
      <dgm:param type="vertAlign" val="mid"/>
      <dgm:param type="horzAlign" val="ctr"/>
    </dgm:alg>
    <dgm:shape xmlns:r="http://schemas.openxmlformats.org/officeDocument/2006/relationships" r:blip="">
      <dgm:adjLst/>
    </dgm:shape>
    <dgm:presOf/>
    <dgm:constrLst>
      <dgm:constr type="w" for="ch" forName="composite" refType="w"/>
      <dgm:constr type="h" for="ch" forName="composite" refType="h"/>
      <dgm:constr type="h" for="ch" forName="spacing" refType="h" refFor="ch" refForName="composite" fact="0.25"/>
      <dgm:constr type="h" for="ch" forName="spacing" refType="w" op="lte" fact="0.1"/>
      <dgm:constr type="primFontSz" for="des" ptType="node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w" for="ch" forName="imgShp" refType="w" fact="0.335"/>
              <dgm:constr type="h" for="ch" forName="imgShp" refType="w" refFor="ch" refForName="imgShp" op="equ"/>
              <dgm:constr type="h" for="ch" forName="imgShp" refType="h" op="lte"/>
              <dgm:constr type="ctrY" for="ch" forName="imgShp" refType="h" fact="0.5"/>
              <dgm:constr type="l" for="ch" forName="imgShp"/>
              <dgm:constr type="w" for="ch" forName="txShp" refType="w" op="equ" fact="0.665"/>
              <dgm:constr type="h" for="ch" forName="txShp" refType="h" refFor="ch" refForName="imgShp" op="equ"/>
              <dgm:constr type="ctrY" for="ch" forName="txShp" refType="h" fact="0.5"/>
              <dgm:constr type="l" for="ch" forName="txShp" refType="w" refFor="ch" refForName="imgShp" fact="0.5"/>
              <dgm:constr type="lMarg" for="ch" forName="txShp" refType="w" refFor="ch" refForName="imgShp" fact="1.25"/>
            </dgm:constrLst>
          </dgm:if>
          <dgm:else name="Name3">
            <dgm:constrLst>
              <dgm:constr type="w" for="ch" forName="imgShp" refType="w" fact="0.335"/>
              <dgm:constr type="h" for="ch" forName="imgShp" refType="w" refFor="ch" refForName="imgShp" op="equ"/>
              <dgm:constr type="h" for="ch" forName="imgShp" refType="h" op="lte"/>
              <dgm:constr type="ctrY" for="ch" forName="imgShp" refType="h" fact="0.5"/>
              <dgm:constr type="r" for="ch" forName="imgShp" refType="w"/>
              <dgm:constr type="w" for="ch" forName="txShp" refType="w" op="equ" fact="0.665"/>
              <dgm:constr type="h" for="ch" forName="txShp" refType="h" refFor="ch" refForName="imgShp" op="equ"/>
              <dgm:constr type="ctrY" for="ch" forName="txShp" refType="h" fact="0.5"/>
              <dgm:constr type="r" for="ch" forName="txShp" refType="ctrX" refFor="ch" refForName="imgShp"/>
              <dgm:constr type="rMarg" for="ch" forName="txShp" refType="w" refFor="ch" refForName="imgShp" fact="1.25"/>
            </dgm:constrLst>
          </dgm:else>
        </dgm:choose>
        <dgm:ruleLst/>
        <dgm:layoutNode name="imgShp" styleLbl="fgImgPlace1">
          <dgm:alg type="sp"/>
          <dgm:shape xmlns:r="http://schemas.openxmlformats.org/officeDocument/2006/relationships" type="ellipse" r:blip="" blipPhldr="1">
            <dgm:adjLst/>
          </dgm:shape>
          <dgm:presOf/>
          <dgm:constrLst/>
          <dgm:ruleLst/>
        </dgm:layoutNode>
        <dgm:layoutNode name="txShp">
          <dgm:varLst>
            <dgm:bulletEnabled val="1"/>
          </dgm:varLst>
          <dgm:alg type="tx"/>
          <dgm:choose name="Name4">
            <dgm:if name="Name5" func="var" arg="dir" op="equ" val="norm">
              <dgm:shape xmlns:r="http://schemas.openxmlformats.org/officeDocument/2006/relationships" rot="180" type="homePlate" r:blip="" zOrderOff="-1">
                <dgm:adjLst/>
              </dgm:shape>
            </dgm:if>
            <dgm:else name="Name6">
              <dgm:shape xmlns:r="http://schemas.openxmlformats.org/officeDocument/2006/relationships" type="homePlate" r:blip="" zOrderOff="-1">
                <dgm:adjLst/>
              </dgm:shape>
            </dgm:else>
          </dgm:choose>
          <dgm:presOf axis="desOrSelf" ptType="node"/>
          <dgm:constrLst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layoutNode>
      <dgm:forEach name="Name7" axis="followSib" ptType="sibTrans" cnt="1">
        <dgm:layoutNode name="spacing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diagrams.loki3.com/VaryingWidthList">
  <dgm:title val="Varying Width List"/>
  <dgm:desc val="Use for emphasizing items of different weights.  Good for large amounts of Level 1 text.  The width of each shape is independently determined based on its text."/>
  <dgm:catLst>
    <dgm:cat type="list" pri="4160"/>
    <dgm:cat type="officeonline" pri="50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Name0">
    <dgm:varLst>
      <dgm:resizeHandles/>
    </dgm:varLst>
    <dgm:alg type="lin">
      <dgm:param type="linDir" val="fromT"/>
    </dgm:alg>
    <dgm:shape xmlns:r="http://schemas.openxmlformats.org/officeDocument/2006/relationships" r:blip="">
      <dgm:adjLst/>
    </dgm:shape>
    <dgm:presOf/>
    <dgm:constrLst>
      <dgm:constr type="w" for="ch" forName="text" val="20"/>
      <dgm:constr type="h" for="ch" forName="text" refType="h"/>
      <dgm:constr type="primFontSz" for="ch" forName="text" op="equ" val="65"/>
      <dgm:constr type="h" for="ch" forName="space" refType="h" fact="0.05"/>
    </dgm:constrLst>
    <dgm:forEach name="Name1" axis="ch" ptType="node">
      <dgm:layoutNode name="text" styleLbl="node1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tMarg" refType="primFontSz" fact="0.2"/>
          <dgm:constr type="bMarg" refType="primFontSz" fact="0.2"/>
          <dgm:constr type="lMarg" refType="primFontSz" fact="0.2"/>
          <dgm:constr type="rMarg" refType="primFontSz" fact="0.2"/>
        </dgm:constrLst>
        <dgm:ruleLst>
          <dgm:rule type="w" val="INF" fact="NaN" max="NaN"/>
          <dgm:rule type="primFontSz" val="5" fact="NaN" max="NaN"/>
        </dgm:ruleLst>
      </dgm:layoutNode>
      <dgm:choose name="Name2">
        <dgm:if name="Name3" axis="par ch" ptType="doc node" func="cnt" op="gte" val="2">
          <dgm:forEach name="Name4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if>
        <dgm:else name="Name5"/>
      </dgm:choos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9/3/layout/IncreasingArrowsProcess">
  <dgm:title val=""/>
  <dgm:desc val=""/>
  <dgm:catLst>
    <dgm:cat type="process" pri="55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40" srcId="0" destId="10" srcOrd="0" destOrd="0"/>
        <dgm:cxn modelId="12" srcId="10" destId="11" srcOrd="0" destOrd="0"/>
        <dgm:cxn modelId="50" srcId="0" destId="20" srcOrd="1" destOrd="0"/>
        <dgm:cxn modelId="22" srcId="20" destId="21" srcOrd="0" destOrd="0"/>
        <dgm:cxn modelId="60" srcId="0" destId="30" srcOrd="2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</dgm:ptLst>
      <dgm:cxnLst>
        <dgm:cxn modelId="40" srcId="0" destId="10" srcOrd="0" destOrd="0"/>
        <dgm:cxn modelId="12" srcId="10" destId="11" srcOrd="0" destOrd="0"/>
        <dgm:cxn modelId="50" srcId="0" destId="20" srcOrd="1" destOrd="0"/>
        <dgm:cxn modelId="22" srcId="20" destId="21" srcOrd="0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40" srcId="0" destId="10" srcOrd="0" destOrd="0"/>
        <dgm:cxn modelId="12" srcId="10" destId="11" srcOrd="0" destOrd="0"/>
        <dgm:cxn modelId="50" srcId="0" destId="20" srcOrd="1" destOrd="0"/>
        <dgm:cxn modelId="22" srcId="20" destId="21" srcOrd="0" destOrd="0"/>
        <dgm:cxn modelId="60" srcId="0" destId="30" srcOrd="2" destOrd="0"/>
        <dgm:cxn modelId="32" srcId="30" destId="31" srcOrd="0" destOrd="0"/>
      </dgm:cxnLst>
      <dgm:bg/>
      <dgm:whole/>
    </dgm:dataModel>
  </dgm:clrData>
  <dgm:layoutNode name="Name0">
    <dgm:varLst>
      <dgm:chMax val="5"/>
      <dgm:chPref val="5"/>
      <dgm:dir/>
      <dgm:animLvl val="lvl"/>
    </dgm:varLst>
    <dgm:shape xmlns:r="http://schemas.openxmlformats.org/officeDocument/2006/relationships" r:blip="">
      <dgm:adjLst/>
    </dgm:shape>
    <dgm:choose name="Name1">
      <dgm:if name="Name2" axis="ch" ptType="node" func="cnt" op="equ" val="1">
        <dgm:choose name="Name3">
          <dgm:if name="Name4" axis="ch ch" ptType="node node" func="cnt" op="equ" val="0">
            <dgm:alg type="composite">
              <dgm:param type="ar" val="6.8662"/>
            </dgm:alg>
            <dgm:choose name="Name5">
              <dgm:if name="Name6" func="var" arg="dir" op="equ" val="norm">
                <dgm:constrLst>
                  <dgm:constr type="primFontSz" for="des" forName="parentText1" val="65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/>
                </dgm:constrLst>
              </dgm:if>
              <dgm:else name="Name7">
                <dgm:constrLst>
                  <dgm:constr type="primFontSz" for="des" forName="parentText1" val="65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/>
                </dgm:constrLst>
              </dgm:else>
            </dgm:choose>
          </dgm:if>
          <dgm:else name="Name8">
            <dgm:alg type="composite">
              <dgm:param type="ar" val="1.9864"/>
            </dgm:alg>
            <dgm:choose name="Name9">
              <dgm:if name="Name10" func="var" arg="dir" op="equ" val="norm">
                <dgm:constrLst>
                  <dgm:constr type="primFontSz" for="des" forName="childText1" val="65"/>
                  <dgm:constr type="primFontSz" for="des" forName="parentText1" val="65"/>
                  <dgm:constr type="primFontSz" for="des" forName="childText1" refType="primFontSz" refFor="des" refForName="parentText1" op="lte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 fact="0.2893"/>
                  <dgm:constr type="l" for="ch" forName="childText1" refType="w" fact="0"/>
                  <dgm:constr type="t" for="ch" forName="childText1" refType="h" fact="0.224"/>
                  <dgm:constr type="w" for="ch" forName="childText1" refType="w" fact="0.9241"/>
                  <dgm:constr type="h" for="ch" forName="childText1" refType="h" fact="0.776"/>
                </dgm:constrLst>
              </dgm:if>
              <dgm:else name="Name11">
                <dgm:constrLst>
                  <dgm:constr type="primFontSz" for="des" forName="childText1" val="65"/>
                  <dgm:constr type="primFontSz" for="des" forName="parentText1" val="65"/>
                  <dgm:constr type="primFontSz" for="des" forName="childText1" refType="primFontSz" refFor="des" refForName="parentText1" op="lte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 fact="0.2893"/>
                  <dgm:constr type="l" for="ch" forName="childText1" refType="w" fact="0.076"/>
                  <dgm:constr type="t" for="ch" forName="childText1" refType="h" fact="0.224"/>
                  <dgm:constr type="w" for="ch" forName="childText1" refType="w" fact="0.9241"/>
                  <dgm:constr type="h" for="ch" forName="childText1" refType="h" fact="0.776"/>
                </dgm:constrLst>
              </dgm:else>
            </dgm:choose>
          </dgm:else>
        </dgm:choose>
      </dgm:if>
      <dgm:if name="Name12" axis="ch" ptType="node" func="cnt" op="equ" val="2">
        <dgm:choose name="Name13">
          <dgm:if name="Name14" axis="ch ch" ptType="node node" func="cnt" op="equ" val="0">
            <dgm:alg type="composite">
              <dgm:param type="ar" val="5.1498"/>
            </dgm:alg>
            <dgm:choose name="Name15">
              <dgm:if name="Name16" func="var" arg="dir" op="equ" val="norm">
                <dgm:constrLst>
                  <dgm:constr type="primFontSz" for="des" forName="parentText1" val="65"/>
                  <dgm:constr type="primFontSz" for="des" forName="parentText2" refType="primFontSz" refFor="des" refForName="parentText1" op="equ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 fact="0.7501"/>
                  <dgm:constr type="l" for="ch" forName="parentText2" refType="w" fact="0.462"/>
                  <dgm:constr type="t" for="ch" forName="parentText2" refType="h" fact="0.2499"/>
                  <dgm:constr type="w" for="ch" forName="parentText2" refType="w" fact="0.538"/>
                  <dgm:constr type="h" for="ch" forName="parentText2" refType="h" fact="0.7501"/>
                </dgm:constrLst>
              </dgm:if>
              <dgm:else name="Name17">
                <dgm:constrLst>
                  <dgm:constr type="primFontSz" for="des" forName="parentText1" val="65"/>
                  <dgm:constr type="primFontSz" for="des" forName="parentText2" refType="primFontSz" refFor="des" refForName="parentText1" op="equ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 fact="0.7501"/>
                  <dgm:constr type="l" for="ch" forName="parentText2" refType="w" fact="0"/>
                  <dgm:constr type="t" for="ch" forName="parentText2" refType="h" fact="0.2499"/>
                  <dgm:constr type="w" for="ch" forName="parentText2" refType="w" fact="0.538"/>
                  <dgm:constr type="h" for="ch" forName="parentText2" refType="h" fact="0.7501"/>
                </dgm:constrLst>
              </dgm:else>
            </dgm:choose>
          </dgm:if>
          <dgm:else name="Name18">
            <dgm:alg type="composite">
              <dgm:param type="ar" val="2.0563"/>
            </dgm:alg>
            <dgm:choose name="Name19">
              <dgm:if name="Name20" func="var" arg="dir" op="equ" val="norm">
                <dgm:constrLst>
                  <dgm:constr type="primFontSz" for="des" forName="childText1" val="65"/>
                  <dgm:constr type="primFontSz" for="des" forName="parentText1" val="65"/>
                  <dgm:constr type="primFontSz" for="des" forName="childText1" refType="primFontSz" refFor="des" refForName="parentText1" op="lte"/>
                  <dgm:constr type="primFontSz" for="des" forName="childText2" refType="primFontSz" refFor="des" refForName="parentText1" op="lte"/>
                  <dgm:constr type="primFontSz" for="des" forName="childText1" refType="primFontSz" refFor="des" refForName="parentText2" op="lte"/>
                  <dgm:constr type="primFontSz" for="des" forName="childText2" refType="primFontSz" refFor="des" refForName="parentText2" op="lte"/>
                  <dgm:constr type="primFontSz" for="des" forName="parentText2" refType="primFontSz" refFor="des" refForName="parentText1" op="equ"/>
                  <dgm:constr type="primFontSz" for="des" forName="childText2" refType="primFontSz" refFor="des" refForName="childText1" op="equ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 fact="0.2995"/>
                  <dgm:constr type="l" for="ch" forName="parentText2" refType="w" fact="0.462"/>
                  <dgm:constr type="t" for="ch" forName="parentText2" refType="h" fact="0.0998"/>
                  <dgm:constr type="w" for="ch" forName="parentText2" refType="w" fact="0.538"/>
                  <dgm:constr type="h" for="ch" forName="parentText2" refType="h" fact="0.2995"/>
                  <dgm:constr type="l" for="ch" forName="childText1" refType="w" fact="0"/>
                  <dgm:constr type="t" for="ch" forName="childText1" refType="h" fact="0.2317"/>
                  <dgm:constr type="w" for="ch" forName="childText1" refType="w" fact="0.462"/>
                  <dgm:constr type="h" for="ch" forName="childText1" refType="h" fact="0.6685"/>
                  <dgm:constr type="l" for="ch" forName="childText2" refType="w" fact="0.462"/>
                  <dgm:constr type="t" for="ch" forName="childText2" refType="h" fact="0.3315"/>
                  <dgm:constr type="w" for="ch" forName="childText2" refType="w" fact="0.462"/>
                  <dgm:constr type="h" for="ch" forName="childText2" refType="h" fact="0.6685"/>
                </dgm:constrLst>
              </dgm:if>
              <dgm:else name="Name21">
                <dgm:constrLst>
                  <dgm:constr type="primFontSz" for="des" forName="childText1" val="65"/>
                  <dgm:constr type="primFontSz" for="des" forName="parentText1" val="65"/>
                  <dgm:constr type="primFontSz" for="des" forName="childText1" refType="primFontSz" refFor="des" refForName="parentText1" op="lte"/>
                  <dgm:constr type="primFontSz" for="des" forName="childText2" refType="primFontSz" refFor="des" refForName="parentText1" op="lte"/>
                  <dgm:constr type="primFontSz" for="des" forName="childText1" refType="primFontSz" refFor="des" refForName="parentText2" op="lte"/>
                  <dgm:constr type="primFontSz" for="des" forName="childText2" refType="primFontSz" refFor="des" refForName="parentText2" op="lte"/>
                  <dgm:constr type="primFontSz" for="des" forName="parentText2" refType="primFontSz" refFor="des" refForName="parentText1" op="equ"/>
                  <dgm:constr type="primFontSz" for="des" forName="childText2" refType="primFontSz" refFor="des" refForName="childText1" op="equ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 fact="0.2995"/>
                  <dgm:constr type="l" for="ch" forName="parentText2" refType="w" fact="0"/>
                  <dgm:constr type="t" for="ch" forName="parentText2" refType="h" fact="0.0998"/>
                  <dgm:constr type="w" for="ch" forName="parentText2" refType="w" fact="0.538"/>
                  <dgm:constr type="h" for="ch" forName="parentText2" refType="h" fact="0.2995"/>
                  <dgm:constr type="l" for="ch" forName="childText1" refType="w" fact="0.538"/>
                  <dgm:constr type="t" for="ch" forName="childText1" refType="h" fact="0.2317"/>
                  <dgm:constr type="w" for="ch" forName="childText1" refType="w" fact="0.462"/>
                  <dgm:constr type="h" for="ch" forName="childText1" refType="h" fact="0.6685"/>
                  <dgm:constr type="l" for="ch" forName="childText2" refType="w" fact="0.076"/>
                  <dgm:constr type="t" for="ch" forName="childText2" refType="h" fact="0.3315"/>
                  <dgm:constr type="w" for="ch" forName="childText2" refType="w" fact="0.462"/>
                  <dgm:constr type="h" for="ch" forName="childText2" refType="h" fact="0.6685"/>
                </dgm:constrLst>
              </dgm:else>
            </dgm:choose>
          </dgm:else>
        </dgm:choose>
      </dgm:if>
      <dgm:if name="Name22" axis="ch" ptType="node" func="cnt" op="equ" val="3">
        <dgm:choose name="Name23">
          <dgm:if name="Name24" axis="ch ch" ptType="node node" func="cnt" op="equ" val="0">
            <dgm:alg type="composite">
              <dgm:param type="ar" val="4.1198"/>
            </dgm:alg>
            <dgm:choose name="Name25">
              <dgm:if name="Name26" func="var" arg="dir" op="equ" val="norm">
                <dgm:constrLst>
                  <dgm:constr type="primFontSz" for="des" forName="parentText1" val="65"/>
                  <dgm:constr type="primFontSz" for="des" forName="parentText2" refType="primFontSz" refFor="des" refForName="parentText1" op="equ"/>
                  <dgm:constr type="primFontSz" for="des" forName="parentText3" refType="primFontSz" refFor="des" refForName="parentText1" op="equ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 fact="0.6"/>
                  <dgm:constr type="l" for="ch" forName="parentText2" refType="w" fact="0.308"/>
                  <dgm:constr type="t" for="ch" forName="parentText2" refType="h" fact="0.2"/>
                  <dgm:constr type="w" for="ch" forName="parentText2" refType="w" fact="0.692"/>
                  <dgm:constr type="h" for="ch" forName="parentText2" refType="h" fact="0.6"/>
                  <dgm:constr type="l" for="ch" forName="parentText3" refType="w" fact="0.616"/>
                  <dgm:constr type="t" for="ch" forName="parentText3" refType="h" fact="0.4"/>
                  <dgm:constr type="w" for="ch" forName="parentText3" refType="w" fact="0.384"/>
                  <dgm:constr type="h" for="ch" forName="parentText3" refType="h" fact="0.6"/>
                </dgm:constrLst>
              </dgm:if>
              <dgm:else name="Name27">
                <dgm:constrLst>
                  <dgm:constr type="primFontSz" for="des" forName="parentText1" val="65"/>
                  <dgm:constr type="primFontSz" for="des" forName="parentText2" refType="primFontSz" refFor="des" refForName="parentText1" op="equ"/>
                  <dgm:constr type="primFontSz" for="des" forName="parentText3" refType="primFontSz" refFor="des" refForName="parentText1" op="equ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 fact="0.6"/>
                  <dgm:constr type="l" for="ch" forName="parentText2" refType="w" fact="0"/>
                  <dgm:constr type="t" for="ch" forName="parentText2" refType="h" fact="0.2"/>
                  <dgm:constr type="w" for="ch" forName="parentText2" refType="w" fact="0.692"/>
                  <dgm:constr type="h" for="ch" forName="parentText2" refType="h" fact="0.6"/>
                  <dgm:constr type="l" for="ch" forName="parentText3" refType="w" fact="0"/>
                  <dgm:constr type="t" for="ch" forName="parentText3" refType="h" fact="0.4"/>
                  <dgm:constr type="w" for="ch" forName="parentText3" refType="w" fact="0.384"/>
                  <dgm:constr type="h" for="ch" forName="parentText3" refType="h" fact="0.6"/>
                </dgm:constrLst>
              </dgm:else>
            </dgm:choose>
          </dgm:if>
          <dgm:else name="Name28">
            <dgm:alg type="composite">
              <dgm:param type="ar" val="2.0702"/>
            </dgm:alg>
            <dgm:choose name="Name29">
              <dgm:if name="Name30" func="var" arg="dir" op="equ" val="norm">
                <dgm:constrLst>
                  <dgm:constr type="primFontSz" for="des" forName="childText1" val="65"/>
                  <dgm:constr type="primFontSz" for="des" forName="parentText1" val="65"/>
                  <dgm:constr type="primFontSz" for="des" forName="childText1" refType="primFontSz" refFor="des" refForName="parentText1" op="lte"/>
                  <dgm:constr type="primFontSz" for="des" forName="childText2" refType="primFontSz" refFor="des" refForName="parentText1" op="lte"/>
                  <dgm:constr type="primFontSz" for="des" forName="childText3" refType="primFontSz" refFor="des" refForName="parentText1" op="lte"/>
                  <dgm:constr type="primFontSz" for="des" forName="childText1" refType="primFontSz" refFor="des" refForName="parentText2" op="lte"/>
                  <dgm:constr type="primFontSz" for="des" forName="childText2" refType="primFontSz" refFor="des" refForName="parentText2" op="lte"/>
                  <dgm:constr type="primFontSz" for="des" forName="childText3" refType="primFontSz" refFor="des" refForName="parentText2" op="lte"/>
                  <dgm:constr type="primFontSz" for="des" forName="childText1" refType="primFontSz" refFor="des" refForName="parentText3" op="lte"/>
                  <dgm:constr type="primFontSz" for="des" forName="childText2" refType="primFontSz" refFor="des" refForName="parentText3" op="lte"/>
                  <dgm:constr type="primFontSz" for="des" forName="childText3" refType="primFontSz" refFor="des" refForName="parentText3" op="lte"/>
                  <dgm:constr type="primFontSz" for="des" forName="parentText2" refType="primFontSz" refFor="des" refForName="parentText1" op="equ"/>
                  <dgm:constr type="primFontSz" for="des" forName="parentText3" refType="primFontSz" refFor="des" refForName="parentText1" op="equ"/>
                  <dgm:constr type="primFontSz" for="des" forName="childText2" refType="primFontSz" refFor="des" refForName="childText1" op="equ"/>
                  <dgm:constr type="primFontSz" for="des" forName="childText3" refType="primFontSz" refFor="des" refForName="childText1" op="equ"/>
                  <dgm:constr type="l" for="ch" forName="childText1" refType="w" fact="0"/>
                  <dgm:constr type="t" for="ch" forName="childText1" refType="h" fact="0.2325"/>
                  <dgm:constr type="w" for="ch" forName="childText1" refType="w" fact="0.308"/>
                  <dgm:constr type="h" for="ch" forName="childText1" refType="h" fact="0.5808"/>
                  <dgm:constr type="l" for="ch" forName="childText2" refType="w" fact="0.308"/>
                  <dgm:constr type="t" for="ch" forName="childText2" refType="h" fact="0.333"/>
                  <dgm:constr type="w" for="ch" forName="childText2" refType="w" fact="0.308"/>
                  <dgm:constr type="h" for="ch" forName="childText2" refType="h" fact="0.5808"/>
                  <dgm:constr type="l" for="ch" forName="childText3" refType="w" fact="0.616"/>
                  <dgm:constr type="t" for="ch" forName="childText3" refType="h" fact="0.4335"/>
                  <dgm:constr type="w" for="ch" forName="childText3" refType="w" fact="0.308"/>
                  <dgm:constr type="h" for="ch" forName="childText3" refType="h" fact="0.5723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 fact="0.3015"/>
                  <dgm:constr type="l" for="ch" forName="parentText2" refType="w" fact="0.308"/>
                  <dgm:constr type="t" for="ch" forName="parentText2" refType="h" fact="0.1005"/>
                  <dgm:constr type="w" for="ch" forName="parentText2" refType="w" fact="0.692"/>
                  <dgm:constr type="h" for="ch" forName="parentText2" refType="h" fact="0.3015"/>
                  <dgm:constr type="l" for="ch" forName="parentText3" refType="w" fact="0.616"/>
                  <dgm:constr type="t" for="ch" forName="parentText3" refType="h" fact="0.201"/>
                  <dgm:constr type="w" for="ch" forName="parentText3" refType="w" fact="0.384"/>
                  <dgm:constr type="h" for="ch" forName="parentText3" refType="h" fact="0.3015"/>
                </dgm:constrLst>
              </dgm:if>
              <dgm:else name="Name31">
                <dgm:constrLst>
                  <dgm:constr type="primFontSz" for="des" forName="childText1" val="65"/>
                  <dgm:constr type="primFontSz" for="des" forName="parentText1" val="65"/>
                  <dgm:constr type="primFontSz" for="des" forName="childText1" refType="primFontSz" refFor="des" refForName="parentText1" op="lte"/>
                  <dgm:constr type="primFontSz" for="des" forName="childText2" refType="primFontSz" refFor="des" refForName="parentText1" op="lte"/>
                  <dgm:constr type="primFontSz" for="des" forName="childText3" refType="primFontSz" refFor="des" refForName="parentText1" op="lte"/>
                  <dgm:constr type="primFontSz" for="des" forName="childText1" refType="primFontSz" refFor="des" refForName="parentText2" op="lte"/>
                  <dgm:constr type="primFontSz" for="des" forName="childText2" refType="primFontSz" refFor="des" refForName="parentText2" op="lte"/>
                  <dgm:constr type="primFontSz" for="des" forName="childText3" refType="primFontSz" refFor="des" refForName="parentText2" op="lte"/>
                  <dgm:constr type="primFontSz" for="des" forName="childText1" refType="primFontSz" refFor="des" refForName="parentText3" op="lte"/>
                  <dgm:constr type="primFontSz" for="des" forName="childText2" refType="primFontSz" refFor="des" refForName="parentText3" op="lte"/>
                  <dgm:constr type="primFontSz" for="des" forName="childText3" refType="primFontSz" refFor="des" refForName="parentText3" op="lte"/>
                  <dgm:constr type="primFontSz" for="des" forName="parentText2" refType="primFontSz" refFor="des" refForName="parentText1" op="equ"/>
                  <dgm:constr type="primFontSz" for="des" forName="parentText3" refType="primFontSz" refFor="des" refForName="parentText1" op="equ"/>
                  <dgm:constr type="primFontSz" for="des" forName="childText2" refType="primFontSz" refFor="des" refForName="childText1" op="equ"/>
                  <dgm:constr type="primFontSz" for="des" forName="childText3" refType="primFontSz" refFor="des" refForName="childText1" op="equ"/>
                  <dgm:constr type="l" for="ch" forName="childText1" refType="w" fact="0.692"/>
                  <dgm:constr type="t" for="ch" forName="childText1" refType="h" fact="0.2325"/>
                  <dgm:constr type="w" for="ch" forName="childText1" refType="w" fact="0.308"/>
                  <dgm:constr type="h" for="ch" forName="childText1" refType="h" fact="0.5808"/>
                  <dgm:constr type="l" for="ch" forName="childText2" refType="w" fact="0.384"/>
                  <dgm:constr type="t" for="ch" forName="childText2" refType="h" fact="0.333"/>
                  <dgm:constr type="w" for="ch" forName="childText2" refType="w" fact="0.308"/>
                  <dgm:constr type="h" for="ch" forName="childText2" refType="h" fact="0.5808"/>
                  <dgm:constr type="l" for="ch" forName="childText3" refType="w" fact="0.076"/>
                  <dgm:constr type="t" for="ch" forName="childText3" refType="h" fact="0.4335"/>
                  <dgm:constr type="w" for="ch" forName="childText3" refType="w" fact="0.308"/>
                  <dgm:constr type="h" for="ch" forName="childText3" refType="h" fact="0.5723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 fact="0.3015"/>
                  <dgm:constr type="l" for="ch" forName="parentText2" refType="w" fact="0"/>
                  <dgm:constr type="t" for="ch" forName="parentText2" refType="h" fact="0.1005"/>
                  <dgm:constr type="w" for="ch" forName="parentText2" refType="w" fact="0.692"/>
                  <dgm:constr type="h" for="ch" forName="parentText2" refType="h" fact="0.3015"/>
                  <dgm:constr type="l" for="ch" forName="parentText3" refType="w" fact="0"/>
                  <dgm:constr type="t" for="ch" forName="parentText3" refType="h" fact="0.201"/>
                  <dgm:constr type="w" for="ch" forName="parentText3" refType="w" fact="0.384"/>
                  <dgm:constr type="h" for="ch" forName="parentText3" refType="h" fact="0.3015"/>
                </dgm:constrLst>
              </dgm:else>
            </dgm:choose>
          </dgm:else>
        </dgm:choose>
      </dgm:if>
      <dgm:if name="Name32" axis="ch" ptType="node" func="cnt" op="equ" val="4">
        <dgm:choose name="Name33">
          <dgm:if name="Name34" axis="ch ch" ptType="node node" func="cnt" op="equ" val="0">
            <dgm:alg type="composite">
              <dgm:param type="ar" val="3.435"/>
            </dgm:alg>
            <dgm:choose name="Name35">
              <dgm:if name="Name36" func="var" arg="dir" op="equ" val="norm">
                <dgm:constrLst>
                  <dgm:constr type="primFontSz" for="des" forName="parentText1" val="65"/>
                  <dgm:constr type="primFontSz" for="des" forName="parentText2" refType="primFontSz" refFor="des" refForName="parentText1" op="equ"/>
                  <dgm:constr type="primFontSz" for="des" forName="parentText3" refType="primFontSz" refFor="des" refForName="parentText1" op="equ"/>
                  <dgm:constr type="primFontSz" for="des" forName="parentText4" refType="primFontSz" refFor="des" refForName="parentText1" op="equ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 fact="0.5001"/>
                  <dgm:constr type="l" for="ch" forName="parentText2" refType="w" fact="0.2305"/>
                  <dgm:constr type="t" for="ch" forName="parentText2" refType="h" fact="0.1666"/>
                  <dgm:constr type="w" for="ch" forName="parentText2" refType="w" fact="0.7695"/>
                  <dgm:constr type="h" for="ch" forName="parentText2" refType="h" fact="0.5001"/>
                  <dgm:constr type="l" for="ch" forName="parentText3" refType="w" fact="0.461"/>
                  <dgm:constr type="t" for="ch" forName="parentText3" refType="h" fact="0.3333"/>
                  <dgm:constr type="w" for="ch" forName="parentText3" refType="w" fact="0.539"/>
                  <dgm:constr type="h" for="ch" forName="parentText3" refType="h" fact="0.5001"/>
                  <dgm:constr type="l" for="ch" forName="parentText4" refType="w" fact="0.6915"/>
                  <dgm:constr type="t" for="ch" forName="parentText4" refType="h" fact="0.4999"/>
                  <dgm:constr type="w" for="ch" forName="parentText4" refType="w" fact="0.3085"/>
                  <dgm:constr type="h" for="ch" forName="parentText4" refType="h" fact="0.5001"/>
                </dgm:constrLst>
              </dgm:if>
              <dgm:else name="Name37">
                <dgm:constrLst>
                  <dgm:constr type="primFontSz" for="des" forName="parentText1" val="65"/>
                  <dgm:constr type="primFontSz" for="des" forName="parentText2" refType="primFontSz" refFor="des" refForName="parentText1" op="equ"/>
                  <dgm:constr type="primFontSz" for="des" forName="parentText3" refType="primFontSz" refFor="des" refForName="parentText1" op="equ"/>
                  <dgm:constr type="primFontSz" for="des" forName="parentText4" refType="primFontSz" refFor="des" refForName="parentText1" op="equ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 fact="0.5001"/>
                  <dgm:constr type="l" for="ch" forName="parentText2" refType="w" fact="0"/>
                  <dgm:constr type="t" for="ch" forName="parentText2" refType="h" fact="0.1666"/>
                  <dgm:constr type="w" for="ch" forName="parentText2" refType="w" fact="0.7695"/>
                  <dgm:constr type="h" for="ch" forName="parentText2" refType="h" fact="0.5001"/>
                  <dgm:constr type="l" for="ch" forName="parentText3" refType="w" fact="0"/>
                  <dgm:constr type="t" for="ch" forName="parentText3" refType="h" fact="0.3333"/>
                  <dgm:constr type="w" for="ch" forName="parentText3" refType="w" fact="0.539"/>
                  <dgm:constr type="h" for="ch" forName="parentText3" refType="h" fact="0.5001"/>
                  <dgm:constr type="l" for="ch" forName="parentText4" refType="w" fact="0"/>
                  <dgm:constr type="t" for="ch" forName="parentText4" refType="h" fact="0.4999"/>
                  <dgm:constr type="w" for="ch" forName="parentText4" refType="w" fact="0.3085"/>
                  <dgm:constr type="h" for="ch" forName="parentText4" refType="h" fact="0.5001"/>
                </dgm:constrLst>
              </dgm:else>
            </dgm:choose>
          </dgm:if>
          <dgm:else name="Name38">
            <dgm:alg type="composite">
              <dgm:param type="ar" val="1.9377"/>
            </dgm:alg>
            <dgm:choose name="Name39">
              <dgm:if name="Name40" func="var" arg="dir" op="equ" val="norm">
                <dgm:constrLst>
                  <dgm:constr type="primFontSz" for="des" forName="childText1" val="65"/>
                  <dgm:constr type="primFontSz" for="des" forName="parentText1" val="65"/>
                  <dgm:constr type="primFontSz" for="des" forName="childText1" refType="primFontSz" refFor="des" refForName="parentText1" op="lte"/>
                  <dgm:constr type="primFontSz" for="des" forName="childText2" refType="primFontSz" refFor="des" refForName="parentText1" op="lte"/>
                  <dgm:constr type="primFontSz" for="des" forName="childText3" refType="primFontSz" refFor="des" refForName="parentText1" op="lte"/>
                  <dgm:constr type="primFontSz" for="des" forName="childText4" refType="primFontSz" refFor="des" refForName="parentText1" op="lte"/>
                  <dgm:constr type="primFontSz" for="des" forName="childText1" refType="primFontSz" refFor="des" refForName="parentText2" op="lte"/>
                  <dgm:constr type="primFontSz" for="des" forName="childText2" refType="primFontSz" refFor="des" refForName="parentText2" op="lte"/>
                  <dgm:constr type="primFontSz" for="des" forName="childText3" refType="primFontSz" refFor="des" refForName="parentText2" op="lte"/>
                  <dgm:constr type="primFontSz" for="des" forName="childText4" refType="primFontSz" refFor="des" refForName="parentText2" op="lte"/>
                  <dgm:constr type="primFontSz" for="des" forName="childText1" refType="primFontSz" refFor="des" refForName="parentText3" op="lte"/>
                  <dgm:constr type="primFontSz" for="des" forName="childText2" refType="primFontSz" refFor="des" refForName="parentText3" op="lte"/>
                  <dgm:constr type="primFontSz" for="des" forName="childText3" refType="primFontSz" refFor="des" refForName="parentText3" op="lte"/>
                  <dgm:constr type="primFontSz" for="des" forName="childText4" refType="primFontSz" refFor="des" refForName="parentText3" op="lte"/>
                  <dgm:constr type="primFontSz" for="des" forName="childText1" refType="primFontSz" refFor="des" refForName="parentText4" op="lte"/>
                  <dgm:constr type="primFontSz" for="des" forName="childText2" refType="primFontSz" refFor="des" refForName="parentText4" op="lte"/>
                  <dgm:constr type="primFontSz" for="des" forName="childText3" refType="primFontSz" refFor="des" refForName="parentText4" op="lte"/>
                  <dgm:constr type="primFontSz" for="des" forName="childText4" refType="primFontSz" refFor="des" refForName="parentText4" op="lte"/>
                  <dgm:constr type="primFontSz" for="des" forName="parentText2" refType="primFontSz" refFor="des" refForName="parentText1" op="equ"/>
                  <dgm:constr type="primFontSz" for="des" forName="parentText3" refType="primFontSz" refFor="des" refForName="parentText1" op="equ"/>
                  <dgm:constr type="primFontSz" for="des" forName="parentText4" refType="primFontSz" refFor="des" refForName="parentText1" op="equ"/>
                  <dgm:constr type="primFontSz" for="des" forName="childText2" refType="primFontSz" refFor="des" refForName="childText1" op="equ"/>
                  <dgm:constr type="primFontSz" for="des" forName="childText3" refType="primFontSz" refFor="des" refForName="childText1" op="equ"/>
                  <dgm:constr type="primFontSz" for="des" forName="childText4" refType="primFontSz" refFor="des" refForName="childText1" op="equ"/>
                  <dgm:constr type="l" for="ch" forName="childText1" refType="w" fact="0"/>
                  <dgm:constr type="t" for="ch" forName="childText1" refType="h" fact="0.218"/>
                  <dgm:constr type="w" for="ch" forName="childText1" refType="w" fact="0.2305"/>
                  <dgm:constr type="h" for="ch" forName="childText1" refType="h" fact="0.5218"/>
                  <dgm:constr type="l" for="ch" forName="childText2" refType="w" fact="0.2305"/>
                  <dgm:constr type="t" for="ch" forName="childText2" refType="h" fact="0.312"/>
                  <dgm:constr type="w" for="ch" forName="childText2" refType="w" fact="0.2305"/>
                  <dgm:constr type="h" for="ch" forName="childText2" refType="h" fact="0.5085"/>
                  <dgm:constr type="l" for="ch" forName="childText3" refType="w" fact="0.461"/>
                  <dgm:constr type="t" for="ch" forName="childText3" refType="h" fact="0.406"/>
                  <dgm:constr type="w" for="ch" forName="childText3" refType="w" fact="0.2305"/>
                  <dgm:constr type="h" for="ch" forName="childText3" refType="h" fact="0.5119"/>
                  <dgm:constr type="l" for="ch" forName="childText4" refType="w" fact="0.6915"/>
                  <dgm:constr type="t" for="ch" forName="childText4" refType="h" fact="0.5"/>
                  <dgm:constr type="w" for="ch" forName="childText4" refType="w" fact="0.2326"/>
                  <dgm:constr type="h" for="ch" forName="childText4" refType="h" fact="0.5179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 fact="0.2821"/>
                  <dgm:constr type="l" for="ch" forName="parentText2" refType="w" fact="0.2305"/>
                  <dgm:constr type="t" for="ch" forName="parentText2" refType="h" fact="0.094"/>
                  <dgm:constr type="w" for="ch" forName="parentText2" refType="w" fact="0.7695"/>
                  <dgm:constr type="h" for="ch" forName="parentText2" refType="h" fact="0.2821"/>
                  <dgm:constr type="l" for="ch" forName="parentText3" refType="w" fact="0.461"/>
                  <dgm:constr type="t" for="ch" forName="parentText3" refType="h" fact="0.188"/>
                  <dgm:constr type="w" for="ch" forName="parentText3" refType="w" fact="0.539"/>
                  <dgm:constr type="h" for="ch" forName="parentText3" refType="h" fact="0.2821"/>
                  <dgm:constr type="l" for="ch" forName="parentText4" refType="w" fact="0.6915"/>
                  <dgm:constr type="t" for="ch" forName="parentText4" refType="h" fact="0.282"/>
                  <dgm:constr type="w" for="ch" forName="parentText4" refType="w" fact="0.3085"/>
                  <dgm:constr type="h" for="ch" forName="parentText4" refType="h" fact="0.2821"/>
                </dgm:constrLst>
              </dgm:if>
              <dgm:else name="Name41">
                <dgm:constrLst>
                  <dgm:constr type="primFontSz" for="des" forName="childText1" val="65"/>
                  <dgm:constr type="primFontSz" for="des" forName="parentText1" val="65"/>
                  <dgm:constr type="primFontSz" for="des" forName="childText1" refType="primFontSz" refFor="des" refForName="parentText1" op="lte"/>
                  <dgm:constr type="primFontSz" for="des" forName="childText2" refType="primFontSz" refFor="des" refForName="parentText1" op="lte"/>
                  <dgm:constr type="primFontSz" for="des" forName="childText3" refType="primFontSz" refFor="des" refForName="parentText1" op="lte"/>
                  <dgm:constr type="primFontSz" for="des" forName="childText4" refType="primFontSz" refFor="des" refForName="parentText1" op="lte"/>
                  <dgm:constr type="primFontSz" for="des" forName="childText1" refType="primFontSz" refFor="des" refForName="parentText2" op="lte"/>
                  <dgm:constr type="primFontSz" for="des" forName="childText2" refType="primFontSz" refFor="des" refForName="parentText2" op="lte"/>
                  <dgm:constr type="primFontSz" for="des" forName="childText3" refType="primFontSz" refFor="des" refForName="parentText2" op="lte"/>
                  <dgm:constr type="primFontSz" for="des" forName="childText4" refType="primFontSz" refFor="des" refForName="parentText2" op="lte"/>
                  <dgm:constr type="primFontSz" for="des" forName="childText1" refType="primFontSz" refFor="des" refForName="parentText3" op="lte"/>
                  <dgm:constr type="primFontSz" for="des" forName="childText2" refType="primFontSz" refFor="des" refForName="parentText3" op="lte"/>
                  <dgm:constr type="primFontSz" for="des" forName="childText3" refType="primFontSz" refFor="des" refForName="parentText3" op="lte"/>
                  <dgm:constr type="primFontSz" for="des" forName="childText4" refType="primFontSz" refFor="des" refForName="parentText3" op="lte"/>
                  <dgm:constr type="primFontSz" for="des" forName="childText1" refType="primFontSz" refFor="des" refForName="parentText4" op="lte"/>
                  <dgm:constr type="primFontSz" for="des" forName="childText2" refType="primFontSz" refFor="des" refForName="parentText4" op="lte"/>
                  <dgm:constr type="primFontSz" for="des" forName="childText3" refType="primFontSz" refFor="des" refForName="parentText4" op="lte"/>
                  <dgm:constr type="primFontSz" for="des" forName="childText4" refType="primFontSz" refFor="des" refForName="parentText4" op="lte"/>
                  <dgm:constr type="primFontSz" for="des" forName="parentText2" refType="primFontSz" refFor="des" refForName="parentText1" op="equ"/>
                  <dgm:constr type="primFontSz" for="des" forName="parentText3" refType="primFontSz" refFor="des" refForName="parentText1" op="equ"/>
                  <dgm:constr type="primFontSz" for="des" forName="parentText4" refType="primFontSz" refFor="des" refForName="parentText1" op="equ"/>
                  <dgm:constr type="primFontSz" for="des" forName="childText2" refType="primFontSz" refFor="des" refForName="childText1" op="equ"/>
                  <dgm:constr type="primFontSz" for="des" forName="childText3" refType="primFontSz" refFor="des" refForName="childText1" op="equ"/>
                  <dgm:constr type="primFontSz" for="des" forName="childText4" refType="primFontSz" refFor="des" refForName="childText1" op="equ"/>
                  <dgm:constr type="l" for="ch" forName="childText1" refType="w" fact="0.7695"/>
                  <dgm:constr type="t" for="ch" forName="childText1" refType="h" fact="0.218"/>
                  <dgm:constr type="w" for="ch" forName="childText1" refType="w" fact="0.2305"/>
                  <dgm:constr type="h" for="ch" forName="childText1" refType="h" fact="0.5218"/>
                  <dgm:constr type="l" for="ch" forName="childText2" refType="w" fact="0.539"/>
                  <dgm:constr type="t" for="ch" forName="childText2" refType="h" fact="0.312"/>
                  <dgm:constr type="w" for="ch" forName="childText2" refType="w" fact="0.2305"/>
                  <dgm:constr type="h" for="ch" forName="childText2" refType="h" fact="0.5085"/>
                  <dgm:constr type="l" for="ch" forName="childText3" refType="w" fact="0.3085"/>
                  <dgm:constr type="t" for="ch" forName="childText3" refType="h" fact="0.406"/>
                  <dgm:constr type="w" for="ch" forName="childText3" refType="w" fact="0.2305"/>
                  <dgm:constr type="h" for="ch" forName="childText3" refType="h" fact="0.5119"/>
                  <dgm:constr type="l" for="ch" forName="childText4" refType="w" fact="0.076"/>
                  <dgm:constr type="t" for="ch" forName="childText4" refType="h" fact="0.5"/>
                  <dgm:constr type="w" for="ch" forName="childText4" refType="w" fact="0.2346"/>
                  <dgm:constr type="h" for="ch" forName="childText4" refType="h" fact="0.5179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 fact="0.2821"/>
                  <dgm:constr type="l" for="ch" forName="parentText2" refType="w" fact="0"/>
                  <dgm:constr type="t" for="ch" forName="parentText2" refType="h" fact="0.094"/>
                  <dgm:constr type="w" for="ch" forName="parentText2" refType="w" fact="0.7695"/>
                  <dgm:constr type="h" for="ch" forName="parentText2" refType="h" fact="0.2821"/>
                  <dgm:constr type="l" for="ch" forName="parentText3" refType="w" fact="0"/>
                  <dgm:constr type="t" for="ch" forName="parentText3" refType="h" fact="0.188"/>
                  <dgm:constr type="w" for="ch" forName="parentText3" refType="w" fact="0.539"/>
                  <dgm:constr type="h" for="ch" forName="parentText3" refType="h" fact="0.2821"/>
                  <dgm:constr type="l" for="ch" forName="parentText4" refType="w" fact="0"/>
                  <dgm:constr type="t" for="ch" forName="parentText4" refType="h" fact="0.282"/>
                  <dgm:constr type="w" for="ch" forName="parentText4" refType="w" fact="0.3085"/>
                  <dgm:constr type="h" for="ch" forName="parentText4" refType="h" fact="0.2821"/>
                </dgm:constrLst>
              </dgm:else>
            </dgm:choose>
          </dgm:else>
        </dgm:choose>
      </dgm:if>
      <dgm:else name="Name42">
        <dgm:choose name="Name43">
          <dgm:if name="Name44" axis="ch ch" ptType="node node" func="cnt" op="equ" val="0">
            <dgm:alg type="composite">
              <dgm:param type="ar" val="2.9463"/>
            </dgm:alg>
            <dgm:choose name="Name45">
              <dgm:if name="Name46" func="var" arg="dir" op="equ" val="norm">
                <dgm:constrLst>
                  <dgm:constr type="primFontSz" for="des" forName="parentText1" val="65"/>
                  <dgm:constr type="primFontSz" for="des" forName="parentText2" refType="primFontSz" refFor="des" refForName="parentText1" op="equ"/>
                  <dgm:constr type="primFontSz" for="des" forName="parentText3" refType="primFontSz" refFor="des" refForName="parentText1" op="equ"/>
                  <dgm:constr type="primFontSz" for="des" forName="parentText4" refType="primFontSz" refFor="des" refForName="parentText1" op="equ"/>
                  <dgm:constr type="primFontSz" for="des" forName="parentText5" refType="primFontSz" refFor="des" refForName="parentText1" op="equ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 fact="0.4285"/>
                  <dgm:constr type="l" for="ch" forName="parentText2" refType="w" fact="0.1848"/>
                  <dgm:constr type="t" for="ch" forName="parentText2" refType="h" fact="0.1429"/>
                  <dgm:constr type="w" for="ch" forName="parentText2" refType="w" fact="0.8152"/>
                  <dgm:constr type="h" for="ch" forName="parentText2" refType="h" fact="0.4285"/>
                  <dgm:constr type="l" for="ch" forName="parentText3" refType="w" fact="0.3696"/>
                  <dgm:constr type="t" for="ch" forName="parentText3" refType="h" fact="0.2858"/>
                  <dgm:constr type="w" for="ch" forName="parentText3" refType="w" fact="0.6304"/>
                  <dgm:constr type="h" for="ch" forName="parentText3" refType="h" fact="0.4285"/>
                  <dgm:constr type="l" for="ch" forName="parentText4" refType="w" fact="0.5545"/>
                  <dgm:constr type="t" for="ch" forName="parentText4" refType="h" fact="0.4286"/>
                  <dgm:constr type="w" for="ch" forName="parentText4" refType="w" fact="0.4455"/>
                  <dgm:constr type="h" for="ch" forName="parentText4" refType="h" fact="0.4285"/>
                  <dgm:constr type="l" for="ch" forName="parentText5" refType="w" fact="0.7393"/>
                  <dgm:constr type="t" for="ch" forName="parentText5" refType="h" fact="0.5715"/>
                  <dgm:constr type="w" for="ch" forName="parentText5" refType="w" fact="0.2607"/>
                  <dgm:constr type="h" for="ch" forName="parentText5" refType="h" fact="0.4285"/>
                </dgm:constrLst>
              </dgm:if>
              <dgm:else name="Name47">
                <dgm:constrLst>
                  <dgm:constr type="primFontSz" for="des" forName="parentText1" val="65"/>
                  <dgm:constr type="primFontSz" for="des" forName="parentText2" refType="primFontSz" refFor="des" refForName="parentText1" op="equ"/>
                  <dgm:constr type="primFontSz" for="des" forName="parentText3" refType="primFontSz" refFor="des" refForName="parentText1" op="equ"/>
                  <dgm:constr type="primFontSz" for="des" forName="parentText4" refType="primFontSz" refFor="des" refForName="parentText1" op="equ"/>
                  <dgm:constr type="primFontSz" for="des" forName="parentText5" refType="primFontSz" refFor="des" refForName="parentText1" op="equ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 fact="0.4285"/>
                  <dgm:constr type="l" for="ch" forName="parentText2" refType="w" fact="0"/>
                  <dgm:constr type="t" for="ch" forName="parentText2" refType="h" fact="0.1429"/>
                  <dgm:constr type="w" for="ch" forName="parentText2" refType="w" fact="0.8152"/>
                  <dgm:constr type="h" for="ch" forName="parentText2" refType="h" fact="0.4285"/>
                  <dgm:constr type="l" for="ch" forName="parentText3" refType="w" fact="0"/>
                  <dgm:constr type="t" for="ch" forName="parentText3" refType="h" fact="0.2858"/>
                  <dgm:constr type="w" for="ch" forName="parentText3" refType="w" fact="0.6304"/>
                  <dgm:constr type="h" for="ch" forName="parentText3" refType="h" fact="0.4285"/>
                  <dgm:constr type="l" for="ch" forName="parentText4" refType="w" fact="0"/>
                  <dgm:constr type="t" for="ch" forName="parentText4" refType="h" fact="0.4286"/>
                  <dgm:constr type="w" for="ch" forName="parentText4" refType="w" fact="0.4455"/>
                  <dgm:constr type="h" for="ch" forName="parentText4" refType="h" fact="0.4285"/>
                  <dgm:constr type="l" for="ch" forName="parentText5" refType="w" fact="0"/>
                  <dgm:constr type="t" for="ch" forName="parentText5" refType="h" fact="0.5715"/>
                  <dgm:constr type="w" for="ch" forName="parentText5" refType="w" fact="0.2607"/>
                  <dgm:constr type="h" for="ch" forName="parentText5" refType="h" fact="0.4285"/>
                </dgm:constrLst>
              </dgm:else>
            </dgm:choose>
          </dgm:if>
          <dgm:else name="Name48">
            <dgm:alg type="composite">
              <dgm:param type="ar" val="1.7837"/>
            </dgm:alg>
            <dgm:choose name="Name49">
              <dgm:if name="Name50" func="var" arg="dir" op="equ" val="norm">
                <dgm:constrLst>
                  <dgm:constr type="primFontSz" for="des" forName="childText1" val="65"/>
                  <dgm:constr type="primFontSz" for="des" forName="parentText1" val="65"/>
                  <dgm:constr type="primFontSz" for="des" forName="childText1" refType="primFontSz" refFor="des" refForName="parentText1" op="lte"/>
                  <dgm:constr type="primFontSz" for="des" forName="childText2" refType="primFontSz" refFor="des" refForName="parentText1" op="lte"/>
                  <dgm:constr type="primFontSz" for="des" forName="childText3" refType="primFontSz" refFor="des" refForName="parentText1" op="lte"/>
                  <dgm:constr type="primFontSz" for="des" forName="childText4" refType="primFontSz" refFor="des" refForName="parentText1" op="lte"/>
                  <dgm:constr type="primFontSz" for="des" forName="childText5" refType="primFontSz" refFor="des" refForName="parentText1" op="lte"/>
                  <dgm:constr type="primFontSz" for="des" forName="childText1" refType="primFontSz" refFor="des" refForName="parentText2" op="lte"/>
                  <dgm:constr type="primFontSz" for="des" forName="childText2" refType="primFontSz" refFor="des" refForName="parentText2" op="lte"/>
                  <dgm:constr type="primFontSz" for="des" forName="childText3" refType="primFontSz" refFor="des" refForName="parentText2" op="lte"/>
                  <dgm:constr type="primFontSz" for="des" forName="childText4" refType="primFontSz" refFor="des" refForName="parentText2" op="lte"/>
                  <dgm:constr type="primFontSz" for="des" forName="childText5" refType="primFontSz" refFor="des" refForName="parentText2" op="lte"/>
                  <dgm:constr type="primFontSz" for="des" forName="childText1" refType="primFontSz" refFor="des" refForName="parentText3" op="lte"/>
                  <dgm:constr type="primFontSz" for="des" forName="childText2" refType="primFontSz" refFor="des" refForName="parentText3" op="lte"/>
                  <dgm:constr type="primFontSz" for="des" forName="childText3" refType="primFontSz" refFor="des" refForName="parentText3" op="lte"/>
                  <dgm:constr type="primFontSz" for="des" forName="childText4" refType="primFontSz" refFor="des" refForName="parentText3" op="lte"/>
                  <dgm:constr type="primFontSz" for="des" forName="childText5" refType="primFontSz" refFor="des" refForName="parentText3" op="lte"/>
                  <dgm:constr type="primFontSz" for="des" forName="childText1" refType="primFontSz" refFor="des" refForName="parentText4" op="lte"/>
                  <dgm:constr type="primFontSz" for="des" forName="childText2" refType="primFontSz" refFor="des" refForName="parentText4" op="lte"/>
                  <dgm:constr type="primFontSz" for="des" forName="childText3" refType="primFontSz" refFor="des" refForName="parentText4" op="lte"/>
                  <dgm:constr type="primFontSz" for="des" forName="childText4" refType="primFontSz" refFor="des" refForName="parentText4" op="lte"/>
                  <dgm:constr type="primFontSz" for="des" forName="childText5" refType="primFontSz" refFor="des" refForName="parentText4" op="lte"/>
                  <dgm:constr type="primFontSz" for="des" forName="childText1" refType="primFontSz" refFor="des" refForName="parentText5" op="lte"/>
                  <dgm:constr type="primFontSz" for="des" forName="childText2" refType="primFontSz" refFor="des" refForName="parentText5" op="lte"/>
                  <dgm:constr type="primFontSz" for="des" forName="childText3" refType="primFontSz" refFor="des" refForName="parentText5" op="lte"/>
                  <dgm:constr type="primFontSz" for="des" forName="childText4" refType="primFontSz" refFor="des" refForName="parentText5" op="lte"/>
                  <dgm:constr type="primFontSz" for="des" forName="childText5" refType="primFontSz" refFor="des" refForName="parentText5" op="lte"/>
                  <dgm:constr type="primFontSz" for="des" forName="parentText2" refType="primFontSz" refFor="des" refForName="parentText1" op="equ"/>
                  <dgm:constr type="primFontSz" for="des" forName="parentText3" refType="primFontSz" refFor="des" refForName="parentText1" op="equ"/>
                  <dgm:constr type="primFontSz" for="des" forName="parentText4" refType="primFontSz" refFor="des" refForName="parentText1" op="equ"/>
                  <dgm:constr type="primFontSz" for="des" forName="parentText5" refType="primFontSz" refFor="des" refForName="parentText1" op="equ"/>
                  <dgm:constr type="primFontSz" for="des" forName="childText2" refType="primFontSz" refFor="des" refForName="childText1" op="equ"/>
                  <dgm:constr type="primFontSz" for="des" forName="childText3" refType="primFontSz" refFor="des" refForName="childText1" op="equ"/>
                  <dgm:constr type="primFontSz" for="des" forName="childText4" refType="primFontSz" refFor="des" refForName="childText1" op="equ"/>
                  <dgm:constr type="primFontSz" for="des" forName="childText5" refType="primFontSz" refFor="des" refForName="childText1" op="equ"/>
                  <dgm:constr type="l" for="ch" forName="childText1" refType="w" fact="0"/>
                  <dgm:constr type="t" for="ch" forName="childText1" refType="h" fact="0.1997"/>
                  <dgm:constr type="w" for="ch" forName="childText1" refType="w" fact="0.18482"/>
                  <dgm:constr type="h" for="ch" forName="childText1" refType="h" fact="0.4763"/>
                  <dgm:constr type="l" for="ch" forName="childText2" refType="w" fact="0.1848"/>
                  <dgm:constr type="t" for="ch" forName="childText2" refType="h" fact="0.2862"/>
                  <dgm:constr type="w" for="ch" forName="childText2" refType="w" fact="0.18482"/>
                  <dgm:constr type="h" for="ch" forName="childText2" refType="h" fact="0.4763"/>
                  <dgm:constr type="l" for="ch" forName="childText3" refType="w" fact="0.3696"/>
                  <dgm:constr type="t" for="ch" forName="childText3" refType="h" fact="0.3727"/>
                  <dgm:constr type="w" for="ch" forName="childText3" refType="w" fact="0.18482"/>
                  <dgm:constr type="h" for="ch" forName="childText3" refType="h" fact="0.4763"/>
                  <dgm:constr type="l" for="ch" forName="childText4" refType="w" fact="0.5545"/>
                  <dgm:constr type="t" for="ch" forName="childText4" refType="h" fact="0.4592"/>
                  <dgm:constr type="w" for="ch" forName="childText4" refType="w" fact="0.18482"/>
                  <dgm:constr type="h" for="ch" forName="childText4" refType="h" fact="0.4763"/>
                  <dgm:constr type="l" for="ch" forName="childText5" refType="w" fact="0.7393"/>
                  <dgm:constr type="t" for="ch" forName="childText5" refType="h" fact="0.5457"/>
                  <dgm:constr type="w" for="ch" forName="childText5" refType="w" fact="0.18482"/>
                  <dgm:constr type="h" for="ch" forName="childText5" refType="h" fact="0.4763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 fact="0.2594"/>
                  <dgm:constr type="l" for="ch" forName="parentText2" refType="w" fact="0.1848"/>
                  <dgm:constr type="t" for="ch" forName="parentText2" refType="h" fact="0.0865"/>
                  <dgm:constr type="w" for="ch" forName="parentText2" refType="w" fact="0.8152"/>
                  <dgm:constr type="h" for="ch" forName="parentText2" refType="h" fact="0.2594"/>
                  <dgm:constr type="l" for="ch" forName="parentText3" refType="w" fact="0.3696"/>
                  <dgm:constr type="t" for="ch" forName="parentText3" refType="h" fact="0.173"/>
                  <dgm:constr type="w" for="ch" forName="parentText3" refType="w" fact="0.6304"/>
                  <dgm:constr type="h" for="ch" forName="parentText3" refType="h" fact="0.2594"/>
                  <dgm:constr type="l" for="ch" forName="parentText4" refType="w" fact="0.5545"/>
                  <dgm:constr type="t" for="ch" forName="parentText4" refType="h" fact="0.2595"/>
                  <dgm:constr type="w" for="ch" forName="parentText4" refType="w" fact="0.4455"/>
                  <dgm:constr type="h" for="ch" forName="parentText4" refType="h" fact="0.2594"/>
                  <dgm:constr type="l" for="ch" forName="parentText5" refType="w" fact="0.7393"/>
                  <dgm:constr type="t" for="ch" forName="parentText5" refType="h" fact="0.346"/>
                  <dgm:constr type="w" for="ch" forName="parentText5" refType="w" fact="0.2607"/>
                  <dgm:constr type="h" for="ch" forName="parentText5" refType="h" fact="0.2594"/>
                </dgm:constrLst>
              </dgm:if>
              <dgm:else name="Name51">
                <dgm:constrLst>
                  <dgm:constr type="primFontSz" for="des" forName="childText1" val="65"/>
                  <dgm:constr type="primFontSz" for="des" forName="parentText1" val="65"/>
                  <dgm:constr type="primFontSz" for="des" forName="childText1" refType="primFontSz" refFor="des" refForName="parentText1" op="lte"/>
                  <dgm:constr type="primFontSz" for="des" forName="childText2" refType="primFontSz" refFor="des" refForName="parentText1" op="lte"/>
                  <dgm:constr type="primFontSz" for="des" forName="childText3" refType="primFontSz" refFor="des" refForName="parentText1" op="lte"/>
                  <dgm:constr type="primFontSz" for="des" forName="childText4" refType="primFontSz" refFor="des" refForName="parentText1" op="lte"/>
                  <dgm:constr type="primFontSz" for="des" forName="childText5" refType="primFontSz" refFor="des" refForName="parentText1" op="lte"/>
                  <dgm:constr type="primFontSz" for="des" forName="childText1" refType="primFontSz" refFor="des" refForName="parentText2" op="lte"/>
                  <dgm:constr type="primFontSz" for="des" forName="childText2" refType="primFontSz" refFor="des" refForName="parentText2" op="lte"/>
                  <dgm:constr type="primFontSz" for="des" forName="childText3" refType="primFontSz" refFor="des" refForName="parentText2" op="lte"/>
                  <dgm:constr type="primFontSz" for="des" forName="childText4" refType="primFontSz" refFor="des" refForName="parentText2" op="lte"/>
                  <dgm:constr type="primFontSz" for="des" forName="childText5" refType="primFontSz" refFor="des" refForName="parentText2" op="lte"/>
                  <dgm:constr type="primFontSz" for="des" forName="childText1" refType="primFontSz" refFor="des" refForName="parentText3" op="lte"/>
                  <dgm:constr type="primFontSz" for="des" forName="childText2" refType="primFontSz" refFor="des" refForName="parentText3" op="lte"/>
                  <dgm:constr type="primFontSz" for="des" forName="childText3" refType="primFontSz" refFor="des" refForName="parentText3" op="lte"/>
                  <dgm:constr type="primFontSz" for="des" forName="childText4" refType="primFontSz" refFor="des" refForName="parentText3" op="lte"/>
                  <dgm:constr type="primFontSz" for="des" forName="childText5" refType="primFontSz" refFor="des" refForName="parentText3" op="lte"/>
                  <dgm:constr type="primFontSz" for="des" forName="childText1" refType="primFontSz" refFor="des" refForName="parentText4" op="lte"/>
                  <dgm:constr type="primFontSz" for="des" forName="childText2" refType="primFontSz" refFor="des" refForName="parentText4" op="lte"/>
                  <dgm:constr type="primFontSz" for="des" forName="childText3" refType="primFontSz" refFor="des" refForName="parentText4" op="lte"/>
                  <dgm:constr type="primFontSz" for="des" forName="childText4" refType="primFontSz" refFor="des" refForName="parentText4" op="lte"/>
                  <dgm:constr type="primFontSz" for="des" forName="childText5" refType="primFontSz" refFor="des" refForName="parentText4" op="lte"/>
                  <dgm:constr type="primFontSz" for="des" forName="childText1" refType="primFontSz" refFor="des" refForName="parentText5" op="lte"/>
                  <dgm:constr type="primFontSz" for="des" forName="childText2" refType="primFontSz" refFor="des" refForName="parentText5" op="lte"/>
                  <dgm:constr type="primFontSz" for="des" forName="childText3" refType="primFontSz" refFor="des" refForName="parentText5" op="lte"/>
                  <dgm:constr type="primFontSz" for="des" forName="childText4" refType="primFontSz" refFor="des" refForName="parentText5" op="lte"/>
                  <dgm:constr type="primFontSz" for="des" forName="childText5" refType="primFontSz" refFor="des" refForName="parentText5" op="lte"/>
                  <dgm:constr type="primFontSz" for="des" forName="parentText2" refType="primFontSz" refFor="des" refForName="parentText1" op="equ"/>
                  <dgm:constr type="primFontSz" for="des" forName="parentText3" refType="primFontSz" refFor="des" refForName="parentText1" op="equ"/>
                  <dgm:constr type="primFontSz" for="des" forName="parentText4" refType="primFontSz" refFor="des" refForName="parentText1" op="equ"/>
                  <dgm:constr type="primFontSz" for="des" forName="parentText5" refType="primFontSz" refFor="des" refForName="parentText1" op="equ"/>
                  <dgm:constr type="primFontSz" for="des" forName="childText2" refType="primFontSz" refFor="des" refForName="childText1" op="equ"/>
                  <dgm:constr type="primFontSz" for="des" forName="childText3" refType="primFontSz" refFor="des" refForName="childText1" op="equ"/>
                  <dgm:constr type="primFontSz" for="des" forName="childText4" refType="primFontSz" refFor="des" refForName="childText1" op="equ"/>
                  <dgm:constr type="primFontSz" for="des" forName="childText5" refType="primFontSz" refFor="des" refForName="childText1" op="equ"/>
                  <dgm:constr type="l" for="ch" forName="childText1" refType="w" fact="0.81518"/>
                  <dgm:constr type="t" for="ch" forName="childText1" refType="h" fact="0.1997"/>
                  <dgm:constr type="w" for="ch" forName="childText1" refType="w" fact="0.18482"/>
                  <dgm:constr type="h" for="ch" forName="childText1" refType="h" fact="0.4763"/>
                  <dgm:constr type="l" for="ch" forName="childText2" refType="w" fact="0.63036"/>
                  <dgm:constr type="t" for="ch" forName="childText2" refType="h" fact="0.2862"/>
                  <dgm:constr type="w" for="ch" forName="childText2" refType="w" fact="0.18482"/>
                  <dgm:constr type="h" for="ch" forName="childText2" refType="h" fact="0.4763"/>
                  <dgm:constr type="l" for="ch" forName="childText3" refType="w" fact="0.44554"/>
                  <dgm:constr type="t" for="ch" forName="childText3" refType="h" fact="0.3727"/>
                  <dgm:constr type="w" for="ch" forName="childText3" refType="w" fact="0.18482"/>
                  <dgm:constr type="h" for="ch" forName="childText3" refType="h" fact="0.4763"/>
                  <dgm:constr type="l" for="ch" forName="childText4" refType="w" fact="0.26072"/>
                  <dgm:constr type="t" for="ch" forName="childText4" refType="h" fact="0.4592"/>
                  <dgm:constr type="w" for="ch" forName="childText4" refType="w" fact="0.18482"/>
                  <dgm:constr type="h" for="ch" forName="childText4" refType="h" fact="0.4763"/>
                  <dgm:constr type="l" for="ch" forName="childText5" refType="w" fact="0.0759"/>
                  <dgm:constr type="t" for="ch" forName="childText5" refType="h" fact="0.5457"/>
                  <dgm:constr type="w" for="ch" forName="childText5" refType="w" fact="0.18482"/>
                  <dgm:constr type="h" for="ch" forName="childText5" refType="h" fact="0.4763"/>
                  <dgm:constr type="l" for="ch" forName="parentText1" refType="w" fact="0"/>
                  <dgm:constr type="t" for="ch" forName="parentText1" refType="h" fact="0"/>
                  <dgm:constr type="w" for="ch" forName="parentText1" refType="w"/>
                  <dgm:constr type="h" for="ch" forName="parentText1" refType="h" fact="0.2594"/>
                  <dgm:constr type="l" for="ch" forName="parentText2" refType="w" fact="0"/>
                  <dgm:constr type="t" for="ch" forName="parentText2" refType="h" fact="0.0865"/>
                  <dgm:constr type="w" for="ch" forName="parentText2" refType="w" fact="0.8152"/>
                  <dgm:constr type="h" for="ch" forName="parentText2" refType="h" fact="0.2594"/>
                  <dgm:constr type="l" for="ch" forName="parentText3" refType="w" fact="0"/>
                  <dgm:constr type="t" for="ch" forName="parentText3" refType="h" fact="0.173"/>
                  <dgm:constr type="w" for="ch" forName="parentText3" refType="w" fact="0.6304"/>
                  <dgm:constr type="h" for="ch" forName="parentText3" refType="h" fact="0.2594"/>
                  <dgm:constr type="l" for="ch" forName="parentText4" refType="w" fact="0"/>
                  <dgm:constr type="t" for="ch" forName="parentText4" refType="h" fact="0.2595"/>
                  <dgm:constr type="w" for="ch" forName="parentText4" refType="w" fact="0.4455"/>
                  <dgm:constr type="h" for="ch" forName="parentText4" refType="h" fact="0.2594"/>
                  <dgm:constr type="l" for="ch" forName="parentText5" refType="w" fact="0"/>
                  <dgm:constr type="t" for="ch" forName="parentText5" refType="h" fact="0.346"/>
                  <dgm:constr type="w" for="ch" forName="parentText5" refType="w" fact="0.2607"/>
                  <dgm:constr type="h" for="ch" forName="parentText5" refType="h" fact="0.2594"/>
                </dgm:constrLst>
              </dgm:else>
            </dgm:choose>
          </dgm:else>
        </dgm:choose>
      </dgm:else>
    </dgm:choose>
    <dgm:forEach name="Name52" axis="ch" ptType="node" cnt="1">
      <dgm:layoutNode name="parentText1" styleLbl="node1">
        <dgm:varLst>
          <dgm:chMax/>
          <dgm:chPref val="3"/>
          <dgm:bulletEnabled val="1"/>
        </dgm:varLst>
        <dgm:choose name="Name53">
          <dgm:if name="Name54" func="var" arg="dir" op="equ" val="norm">
            <dgm:alg type="tx">
              <dgm:param type="parTxLTRAlign" val="l"/>
            </dgm:alg>
            <dgm:shape xmlns:r="http://schemas.openxmlformats.org/officeDocument/2006/relationships" type="rightArrow" r:blip="">
              <dgm:adjLst>
                <dgm:adj idx="1" val="0.5"/>
                <dgm:adj idx="2" val="0.5"/>
              </dgm:adjLst>
            </dgm:shape>
            <dgm:constrLst>
              <dgm:constr type="lMarg" refType="primFontSz" fact="0.3"/>
              <dgm:constr type="rMarg" val="20"/>
              <dgm:constr type="tMarg" refType="primFontSz" fact="0.3"/>
              <dgm:constr type="bMarg" refType="h" fact="0.45"/>
            </dgm:constrLst>
          </dgm:if>
          <dgm:else name="Name55">
            <dgm:alg type="tx">
              <dgm:param type="parTxLTRAlign" val="r"/>
            </dgm:alg>
            <dgm:shape xmlns:r="http://schemas.openxmlformats.org/officeDocument/2006/relationships" type="leftArrow" r:blip="">
              <dgm:adjLst>
                <dgm:adj idx="1" val="0.5"/>
                <dgm:adj idx="2" val="0.5"/>
              </dgm:adjLst>
            </dgm:shape>
            <dgm:constrLst>
              <dgm:constr type="lMarg" val="20"/>
              <dgm:constr type="rMarg" refType="primFontSz" fact="0.3"/>
              <dgm:constr type="tMarg" refType="primFontSz" fact="0.3"/>
              <dgm:constr type="bMarg" refType="h" fact="0.45"/>
            </dgm:constrLst>
          </dgm:else>
        </dgm:choose>
        <dgm:presOf axis="self" ptType="node"/>
        <dgm:ruleLst>
          <dgm:rule type="primFontSz" val="5" fact="NaN" max="NaN"/>
        </dgm:ruleLst>
      </dgm:layoutNode>
      <dgm:choose name="Name56">
        <dgm:if name="Name57" axis="ch" ptType="node" func="cnt" op="gte" val="1">
          <dgm:layoutNode name="childText1" styleLbl="solidAlignAcc1">
            <dgm:varLst>
              <dgm:chMax val="0"/>
              <dgm:chPref val="0"/>
              <dgm:bulletEnabled val="1"/>
            </dgm:varLst>
            <dgm:alg type="tx">
              <dgm:param type="txAnchorVert" val="t"/>
              <dgm:param type="parTxLTRAlign" val="l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58"/>
      </dgm:choose>
    </dgm:forEach>
    <dgm:forEach name="Name59" axis="ch" ptType="node" st="2" cnt="1">
      <dgm:layoutNode name="parentText2" styleLbl="node1">
        <dgm:varLst>
          <dgm:chMax/>
          <dgm:chPref val="3"/>
          <dgm:bulletEnabled val="1"/>
        </dgm:varLst>
        <dgm:choose name="Name60">
          <dgm:if name="Name61" func="var" arg="dir" op="equ" val="norm">
            <dgm:alg type="tx">
              <dgm:param type="parTxLTRAlign" val="l"/>
            </dgm:alg>
            <dgm:shape xmlns:r="http://schemas.openxmlformats.org/officeDocument/2006/relationships" type="rightArrow" r:blip="">
              <dgm:adjLst>
                <dgm:adj idx="1" val="0.5"/>
                <dgm:adj idx="2" val="0.5"/>
              </dgm:adjLst>
            </dgm:shape>
            <dgm:constrLst>
              <dgm:constr type="lMarg" refType="primFontSz" fact="0.3"/>
              <dgm:constr type="rMarg" val="20"/>
              <dgm:constr type="tMarg" refType="primFontSz" fact="0.3"/>
              <dgm:constr type="bMarg" refType="h" fact="0.45"/>
            </dgm:constrLst>
          </dgm:if>
          <dgm:else name="Name62">
            <dgm:alg type="tx">
              <dgm:param type="parTxLTRAlign" val="r"/>
            </dgm:alg>
            <dgm:shape xmlns:r="http://schemas.openxmlformats.org/officeDocument/2006/relationships" type="leftArrow" r:blip="">
              <dgm:adjLst>
                <dgm:adj idx="1" val="0.5"/>
                <dgm:adj idx="2" val="0.5"/>
              </dgm:adjLst>
            </dgm:shape>
            <dgm:constrLst>
              <dgm:constr type="lMarg" val="20"/>
              <dgm:constr type="rMarg" refType="primFontSz" fact="0.3"/>
              <dgm:constr type="tMarg" refType="primFontSz" fact="0.3"/>
              <dgm:constr type="bMarg" refType="h" fact="0.45"/>
            </dgm:constrLst>
          </dgm:else>
        </dgm:choose>
        <dgm:presOf axis="self" ptType="node"/>
        <dgm:ruleLst>
          <dgm:rule type="primFontSz" val="5" fact="NaN" max="NaN"/>
        </dgm:ruleLst>
      </dgm:layoutNode>
      <dgm:choose name="Name63">
        <dgm:if name="Name64" axis="ch" ptType="node" func="cnt" op="gte" val="1">
          <dgm:layoutNode name="childText2" styleLbl="solidAlignAcc1">
            <dgm:varLst>
              <dgm:chMax val="0"/>
              <dgm:chPref val="0"/>
              <dgm:bulletEnabled val="1"/>
            </dgm:varLst>
            <dgm:alg type="tx">
              <dgm:param type="txAnchorVert" val="t"/>
              <dgm:param type="parTxLTRAlign" val="l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65"/>
      </dgm:choose>
    </dgm:forEach>
    <dgm:forEach name="Name66" axis="ch" ptType="node" st="3" cnt="1">
      <dgm:layoutNode name="parentText3" styleLbl="node1">
        <dgm:varLst>
          <dgm:chMax/>
          <dgm:chPref val="3"/>
          <dgm:bulletEnabled val="1"/>
        </dgm:varLst>
        <dgm:choose name="Name67">
          <dgm:if name="Name68" func="var" arg="dir" op="equ" val="norm">
            <dgm:alg type="tx">
              <dgm:param type="parTxLTRAlign" val="l"/>
            </dgm:alg>
            <dgm:shape xmlns:r="http://schemas.openxmlformats.org/officeDocument/2006/relationships" type="rightArrow" r:blip="">
              <dgm:adjLst>
                <dgm:adj idx="1" val="0.5"/>
                <dgm:adj idx="2" val="0.5"/>
              </dgm:adjLst>
            </dgm:shape>
            <dgm:constrLst>
              <dgm:constr type="lMarg" refType="primFontSz" fact="0.3"/>
              <dgm:constr type="rMarg" val="20"/>
              <dgm:constr type="tMarg" refType="primFontSz" fact="0.3"/>
              <dgm:constr type="bMarg" refType="h" fact="0.45"/>
            </dgm:constrLst>
          </dgm:if>
          <dgm:else name="Name69">
            <dgm:alg type="tx">
              <dgm:param type="parTxLTRAlign" val="r"/>
            </dgm:alg>
            <dgm:shape xmlns:r="http://schemas.openxmlformats.org/officeDocument/2006/relationships" type="leftArrow" r:blip="">
              <dgm:adjLst>
                <dgm:adj idx="1" val="0.5"/>
                <dgm:adj idx="2" val="0.5"/>
              </dgm:adjLst>
            </dgm:shape>
            <dgm:constrLst>
              <dgm:constr type="lMarg" val="20"/>
              <dgm:constr type="rMarg" refType="primFontSz" fact="0.3"/>
              <dgm:constr type="tMarg" refType="primFontSz" fact="0.3"/>
              <dgm:constr type="bMarg" refType="h" fact="0.45"/>
            </dgm:constrLst>
          </dgm:else>
        </dgm:choose>
        <dgm:presOf axis="self" ptType="node"/>
        <dgm:ruleLst>
          <dgm:rule type="primFontSz" val="5" fact="NaN" max="NaN"/>
        </dgm:ruleLst>
      </dgm:layoutNode>
      <dgm:choose name="Name70">
        <dgm:if name="Name71" axis="ch" ptType="node" func="cnt" op="gte" val="1">
          <dgm:layoutNode name="childText3" styleLbl="solidAlignAcc1">
            <dgm:varLst>
              <dgm:chMax val="0"/>
              <dgm:chPref val="0"/>
              <dgm:bulletEnabled val="1"/>
            </dgm:varLst>
            <dgm:alg type="tx">
              <dgm:param type="txAnchorVert" val="t"/>
              <dgm:param type="parTxLTRAlign" val="l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72"/>
      </dgm:choose>
    </dgm:forEach>
    <dgm:forEach name="Name73" axis="ch" ptType="node" st="4" cnt="1">
      <dgm:layoutNode name="parentText4" styleLbl="node1">
        <dgm:varLst>
          <dgm:chMax/>
          <dgm:chPref val="3"/>
          <dgm:bulletEnabled val="1"/>
        </dgm:varLst>
        <dgm:choose name="Name74">
          <dgm:if name="Name75" func="var" arg="dir" op="equ" val="norm">
            <dgm:alg type="tx">
              <dgm:param type="parTxLTRAlign" val="l"/>
            </dgm:alg>
            <dgm:shape xmlns:r="http://schemas.openxmlformats.org/officeDocument/2006/relationships" type="rightArrow" r:blip="">
              <dgm:adjLst>
                <dgm:adj idx="1" val="0.5"/>
                <dgm:adj idx="2" val="0.5"/>
              </dgm:adjLst>
            </dgm:shape>
            <dgm:constrLst>
              <dgm:constr type="lMarg" refType="primFontSz" fact="0.3"/>
              <dgm:constr type="rMarg" val="20"/>
              <dgm:constr type="tMarg" refType="primFontSz" fact="0.3"/>
              <dgm:constr type="bMarg" refType="h" fact="0.45"/>
            </dgm:constrLst>
          </dgm:if>
          <dgm:else name="Name76">
            <dgm:alg type="tx">
              <dgm:param type="parTxLTRAlign" val="r"/>
            </dgm:alg>
            <dgm:shape xmlns:r="http://schemas.openxmlformats.org/officeDocument/2006/relationships" type="leftArrow" r:blip="">
              <dgm:adjLst>
                <dgm:adj idx="1" val="0.5"/>
                <dgm:adj idx="2" val="0.5"/>
              </dgm:adjLst>
            </dgm:shape>
            <dgm:constrLst>
              <dgm:constr type="lMarg" val="20"/>
              <dgm:constr type="rMarg" refType="primFontSz" fact="0.3"/>
              <dgm:constr type="tMarg" refType="primFontSz" fact="0.3"/>
              <dgm:constr type="bMarg" refType="h" fact="0.45"/>
            </dgm:constrLst>
          </dgm:else>
        </dgm:choose>
        <dgm:presOf axis="self" ptType="node"/>
        <dgm:ruleLst>
          <dgm:rule type="primFontSz" val="5" fact="NaN" max="NaN"/>
        </dgm:ruleLst>
      </dgm:layoutNode>
      <dgm:choose name="Name77">
        <dgm:if name="Name78" axis="ch" ptType="node" func="cnt" op="gte" val="1">
          <dgm:layoutNode name="childText4" styleLbl="solidAlignAcc1">
            <dgm:varLst>
              <dgm:chMax val="0"/>
              <dgm:chPref val="0"/>
              <dgm:bulletEnabled val="1"/>
            </dgm:varLst>
            <dgm:alg type="tx">
              <dgm:param type="txAnchorVert" val="t"/>
              <dgm:param type="parTxLTRAlign" val="l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79"/>
      </dgm:choose>
    </dgm:forEach>
    <dgm:forEach name="Name80" axis="ch" ptType="node" st="5" cnt="1">
      <dgm:layoutNode name="parentText5" styleLbl="node1">
        <dgm:varLst>
          <dgm:chMax/>
          <dgm:chPref val="3"/>
          <dgm:bulletEnabled val="1"/>
        </dgm:varLst>
        <dgm:choose name="Name81">
          <dgm:if name="Name82" func="var" arg="dir" op="equ" val="norm">
            <dgm:alg type="tx">
              <dgm:param type="parTxLTRAlign" val="l"/>
            </dgm:alg>
            <dgm:shape xmlns:r="http://schemas.openxmlformats.org/officeDocument/2006/relationships" type="rightArrow" r:blip="">
              <dgm:adjLst>
                <dgm:adj idx="1" val="0.5"/>
                <dgm:adj idx="2" val="0.5"/>
              </dgm:adjLst>
            </dgm:shape>
            <dgm:constrLst>
              <dgm:constr type="lMarg" refType="primFontSz" fact="0.3"/>
              <dgm:constr type="rMarg" val="20"/>
              <dgm:constr type="tMarg" refType="primFontSz" fact="0.3"/>
              <dgm:constr type="bMarg" refType="h" fact="0.45"/>
            </dgm:constrLst>
          </dgm:if>
          <dgm:else name="Name83">
            <dgm:alg type="tx">
              <dgm:param type="parTxLTRAlign" val="r"/>
            </dgm:alg>
            <dgm:shape xmlns:r="http://schemas.openxmlformats.org/officeDocument/2006/relationships" type="leftArrow" r:blip="">
              <dgm:adjLst>
                <dgm:adj idx="1" val="0.5"/>
                <dgm:adj idx="2" val="0.5"/>
              </dgm:adjLst>
            </dgm:shape>
            <dgm:constrLst>
              <dgm:constr type="lMarg" val="20"/>
              <dgm:constr type="rMarg" refType="primFontSz" fact="0.3"/>
              <dgm:constr type="tMarg" refType="primFontSz" fact="0.3"/>
              <dgm:constr type="bMarg" refType="h" fact="0.45"/>
            </dgm:constrLst>
          </dgm:else>
        </dgm:choose>
        <dgm:presOf axis="self" ptType="node"/>
        <dgm:ruleLst>
          <dgm:rule type="primFontSz" val="5" fact="NaN" max="NaN"/>
        </dgm:ruleLst>
      </dgm:layoutNode>
      <dgm:choose name="Name84">
        <dgm:if name="Name85" axis="ch" ptType="node" func="cnt" op="gte" val="1">
          <dgm:layoutNode name="childText5" styleLbl="solidAlignAcc1">
            <dgm:varLst>
              <dgm:chMax val="0"/>
              <dgm:chPref val="0"/>
              <dgm:bulletEnabled val="1"/>
            </dgm:varLst>
            <dgm:alg type="tx">
              <dgm:param type="txAnchorVert" val="t"/>
              <dgm:param type="parTxLTRAlign" val="l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86"/>
      </dgm:choose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matrix2">
  <dgm:title val=""/>
  <dgm:desc val=""/>
  <dgm:catLst>
    <dgm:cat type="matrix" pri="3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0" destOrd="0"/>
        <dgm:cxn modelId="8" srcId="0" destId="4" srcOrd="1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matrix">
    <dgm:varLst>
      <dgm:chMax val="1"/>
      <dgm:dir/>
      <dgm:resizeHandles val="exact"/>
    </dgm:varLst>
    <dgm:alg type="composite">
      <dgm:param type="ar" val="1"/>
    </dgm:alg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primFontSz" for="ch" ptType="node" op="equ" val="65"/>
          <dgm:constr type="w" for="ch" forName="axisShape" refType="w"/>
          <dgm:constr type="h" for="ch" forName="axisShape" refType="h"/>
          <dgm:constr type="w" for="ch" forName="rect1" refType="w" fact="0.4"/>
          <dgm:constr type="h" for="ch" forName="rect1" refType="w" fact="0.4"/>
          <dgm:constr type="l" for="ch" forName="rect1" refType="w" fact="0.065"/>
          <dgm:constr type="t" for="ch" forName="rect1" refType="h" fact="0.065"/>
          <dgm:constr type="w" for="ch" forName="rect2" refType="w" fact="0.4"/>
          <dgm:constr type="h" for="ch" forName="rect2" refType="h" fact="0.4"/>
          <dgm:constr type="r" for="ch" forName="rect2" refType="w" fact="0.935"/>
          <dgm:constr type="t" for="ch" forName="rect2" refType="h" fact="0.065"/>
          <dgm:constr type="w" for="ch" forName="rect3" refType="w" fact="0.4"/>
          <dgm:constr type="h" for="ch" forName="rect3" refType="w" fact="0.4"/>
          <dgm:constr type="l" for="ch" forName="rect3" refType="w" fact="0.065"/>
          <dgm:constr type="b" for="ch" forName="rect3" refType="h" fact="0.935"/>
          <dgm:constr type="w" for="ch" forName="rect4" refType="w" fact="0.4"/>
          <dgm:constr type="h" for="ch" forName="rect4" refType="h" fact="0.4"/>
          <dgm:constr type="r" for="ch" forName="rect4" refType="w" fact="0.935"/>
          <dgm:constr type="b" for="ch" forName="rect4" refType="h" fact="0.935"/>
        </dgm:constrLst>
      </dgm:if>
      <dgm:else name="Name2">
        <dgm:constrLst>
          <dgm:constr type="primFontSz" for="ch" ptType="node" op="equ" val="65"/>
          <dgm:constr type="w" for="ch" forName="axisShape" refType="w"/>
          <dgm:constr type="h" for="ch" forName="axisShape" refType="h"/>
          <dgm:constr type="w" for="ch" forName="rect1" refType="w" fact="0.4"/>
          <dgm:constr type="h" for="ch" forName="rect1" refType="w" fact="0.4"/>
          <dgm:constr type="r" for="ch" forName="rect1" refType="w" fact="0.935"/>
          <dgm:constr type="t" for="ch" forName="rect1" refType="h" fact="0.065"/>
          <dgm:constr type="w" for="ch" forName="rect2" refType="w" fact="0.4"/>
          <dgm:constr type="h" for="ch" forName="rect2" refType="h" fact="0.4"/>
          <dgm:constr type="l" for="ch" forName="rect2" refType="w" fact="0.065"/>
          <dgm:constr type="t" for="ch" forName="rect2" refType="h" fact="0.065"/>
          <dgm:constr type="w" for="ch" forName="rect3" refType="w" fact="0.4"/>
          <dgm:constr type="h" for="ch" forName="rect3" refType="w" fact="0.4"/>
          <dgm:constr type="r" for="ch" forName="rect3" refType="w" fact="0.935"/>
          <dgm:constr type="b" for="ch" forName="rect3" refType="h" fact="0.935"/>
          <dgm:constr type="w" for="ch" forName="rect4" refType="w" fact="0.4"/>
          <dgm:constr type="h" for="ch" forName="rect4" refType="h" fact="0.4"/>
          <dgm:constr type="l" for="ch" forName="rect4" refType="w" fact="0.065"/>
          <dgm:constr type="b" for="ch" forName="rect4" refType="h" fact="0.935"/>
        </dgm:constrLst>
      </dgm:else>
    </dgm:choose>
    <dgm:ruleLst/>
    <dgm:choose name="Name3">
      <dgm:if name="Name4" axis="ch" ptType="node" func="cnt" op="gte" val="1">
        <dgm:layoutNode name="axisShape" styleLbl="bgShp">
          <dgm:alg type="sp"/>
          <dgm:shape xmlns:r="http://schemas.openxmlformats.org/officeDocument/2006/relationships" type="quadArrow" r:blip="">
            <dgm:adjLst>
              <dgm:adj idx="1" val="0.02"/>
              <dgm:adj idx="2" val="0.04"/>
              <dgm:adj idx="3" val="0.05"/>
            </dgm:adjLst>
          </dgm:shape>
          <dgm:presOf/>
          <dgm:constrLst/>
          <dgm:ruleLst/>
        </dgm:layoutNode>
        <dgm:layoutNode name="rect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1 1" cnt="1 0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rect2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2 1" cnt="1 0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rect3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3 1" cnt="1 0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rect4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4 1" cnt="1 0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</dgm:if>
      <dgm:else name="Name5"/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9677AA-39A4-D7CB-8A67-04093B87DB4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24C9F9D-F6BB-310D-B5E4-C88D69F072C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E122D92-B5A9-B122-5356-33F5361938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B2C4B5-ADA9-49DF-8730-08F38E501C3A}" type="datetimeFigureOut">
              <a:rPr lang="en-IN" smtClean="0"/>
              <a:t>18-01-2024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4DF9993-ACC8-666B-3E28-CECA134C5C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1C9452-4D2C-A403-FF6E-43470A53C0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D3413D-A0AB-4696-9854-F4A96650FAF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5679248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51287E-A0F4-13A2-75F2-39AF29C5CB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FD6B407-9C74-C06B-AB4F-4277764DE3A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E9ABB6F-AE3C-CF72-E4D8-789D33F961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B2C4B5-ADA9-49DF-8730-08F38E501C3A}" type="datetimeFigureOut">
              <a:rPr lang="en-IN" smtClean="0"/>
              <a:t>18-01-2024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BC1A1E4-9A4A-29D8-219C-84EEE4C296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2AD9151-431B-E713-F79A-D5BC3D5F85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D3413D-A0AB-4696-9854-F4A96650FAF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883100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5EA7CAF-F1AF-B1B8-1414-3509EAEE71B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FDD5BB9-234B-C49C-4029-09571350F51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1ACF449-586F-4264-0966-447E92383B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B2C4B5-ADA9-49DF-8730-08F38E501C3A}" type="datetimeFigureOut">
              <a:rPr lang="en-IN" smtClean="0"/>
              <a:t>18-01-2024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BA88AE2-B27E-1BF2-C9A9-6C4D6B92BC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BCF126-32FB-7309-7837-054C872264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D3413D-A0AB-4696-9854-F4A96650FAF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077864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CFFB3B-6E3B-AD3C-3D4A-CDE479F2DA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1AE9DE-56B3-CB97-C714-4EE868DBCC5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9AE408E-A2EF-7FE3-0C64-166DEEC040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B2C4B5-ADA9-49DF-8730-08F38E501C3A}" type="datetimeFigureOut">
              <a:rPr lang="en-IN" smtClean="0"/>
              <a:t>18-01-2024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C823E72-863B-A842-21A1-3EF84BA726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DF9B33C-EE46-B24D-6677-99F3EC74BD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D3413D-A0AB-4696-9854-F4A96650FAF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941233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538E6F-DBDB-DF64-56FC-D3B58530AA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EA12C88-E513-DE34-59A4-2B157770303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C551A25-26C6-0032-B21B-AC2593D726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B2C4B5-ADA9-49DF-8730-08F38E501C3A}" type="datetimeFigureOut">
              <a:rPr lang="en-IN" smtClean="0"/>
              <a:t>18-01-2024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4DAF434-2F63-7727-6D88-61E2EE66DD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C02DD45-9A78-A0E4-815E-B07F485151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D3413D-A0AB-4696-9854-F4A96650FAF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292658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858386-F9C0-B9BD-A8E4-F055E9728B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DFD2DA-4085-FBCF-6D75-6D1E56A2BE0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AC8156E-78AE-37B0-7137-2F6412D076B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8397BEA-3CE9-4172-0D63-BBC280B987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B2C4B5-ADA9-49DF-8730-08F38E501C3A}" type="datetimeFigureOut">
              <a:rPr lang="en-IN" smtClean="0"/>
              <a:t>18-01-2024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B6AD38B-886C-6D41-E880-BBB7106D72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07AA004-FFEA-25BB-0625-480440FAC4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D3413D-A0AB-4696-9854-F4A96650FAF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280717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1D7A57-4727-031F-B0F0-FB74A87542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913312E-03EA-9F9A-086B-AD4C37C7398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EADC366-18B4-8D8C-0BD4-B2052225774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7D51193-5361-6B30-DA9B-E233D7E7AAD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699D370-9B4A-123E-1D71-B0CC67C5F62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CBB027A-5DBD-110F-9ED2-0623D2795C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B2C4B5-ADA9-49DF-8730-08F38E501C3A}" type="datetimeFigureOut">
              <a:rPr lang="en-IN" smtClean="0"/>
              <a:t>18-01-2024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1DF6985-2AD3-49DE-2433-CD7D98D4FC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EA5A8B8-748F-34A6-B0B9-A87867769C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D3413D-A0AB-4696-9854-F4A96650FAF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3179610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101D91-1766-A301-E167-5BB76BC2D0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AF9350D-7900-675F-1D96-CE9A89A55D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B2C4B5-ADA9-49DF-8730-08F38E501C3A}" type="datetimeFigureOut">
              <a:rPr lang="en-IN" smtClean="0"/>
              <a:t>18-01-2024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DC19469-1E89-9A4E-5028-03DE02A9B8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F0516AD-C74E-4BB8-1348-44E3E99ECF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D3413D-A0AB-4696-9854-F4A96650FAF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463000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221ACEE-E3F7-08AC-EB49-371E60D57B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B2C4B5-ADA9-49DF-8730-08F38E501C3A}" type="datetimeFigureOut">
              <a:rPr lang="en-IN" smtClean="0"/>
              <a:t>18-01-2024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8F8DF9C-B91B-F056-C369-3D55F38F28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16A78E3-8835-67B0-41B4-4E54F070A7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D3413D-A0AB-4696-9854-F4A96650FAF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3095562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E6C101-EA86-3186-8999-5736AD809B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57C9BA-4010-DD03-4C72-98F6311F40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DAC49CE-14C4-E667-48B6-1D478C0BE7D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B7EE4F0-EB20-15D4-263A-71DE4A512E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B2C4B5-ADA9-49DF-8730-08F38E501C3A}" type="datetimeFigureOut">
              <a:rPr lang="en-IN" smtClean="0"/>
              <a:t>18-01-2024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457D323-1768-D619-CE0E-7213DFCEB3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294898E-CAFC-D0D5-6679-D97985C95B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D3413D-A0AB-4696-9854-F4A96650FAF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585179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25ED3C-3335-F75D-B1AB-0B1250E952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26328EA-C6AE-A936-CE0F-F5F61DF192A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9C23FDB-3BF7-7968-792B-BE3BFDEF8F2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F1FB728-2E87-F868-BD40-7FB8173860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B2C4B5-ADA9-49DF-8730-08F38E501C3A}" type="datetimeFigureOut">
              <a:rPr lang="en-IN" smtClean="0"/>
              <a:t>18-01-2024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E2AEE8C-3AAF-37B5-2842-598644AD8E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BD2F5F8-89B2-1E83-6369-D3F6B9E492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D3413D-A0AB-4696-9854-F4A96650FAF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07943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702F6E7-34A9-0E2C-0A91-7117561CDA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9DE7018-3186-C427-F476-7FE0BF261A9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335F65F-6E1D-8618-C613-4FFB4B501E2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CB2C4B5-ADA9-49DF-8730-08F38E501C3A}" type="datetimeFigureOut">
              <a:rPr lang="en-IN" smtClean="0"/>
              <a:t>18-01-2024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25AE22-5686-FC17-E868-3F3FD3987A2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9F19834-A1D9-7AA2-7AD7-D6E35D9D1FC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5D3413D-A0AB-4696-9854-F4A96650FAF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454565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2.xml"/><Relationship Id="rId3" Type="http://schemas.openxmlformats.org/officeDocument/2006/relationships/diagramLayout" Target="../diagrams/layout1.xml"/><Relationship Id="rId7" Type="http://schemas.openxmlformats.org/officeDocument/2006/relationships/diagramData" Target="../diagrams/data2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1.xml"/><Relationship Id="rId11" Type="http://schemas.microsoft.com/office/2007/relationships/diagramDrawing" Target="../diagrams/drawing2.xml"/><Relationship Id="rId5" Type="http://schemas.openxmlformats.org/officeDocument/2006/relationships/diagramColors" Target="../diagrams/colors1.xml"/><Relationship Id="rId10" Type="http://schemas.openxmlformats.org/officeDocument/2006/relationships/diagramColors" Target="../diagrams/colors2.xml"/><Relationship Id="rId4" Type="http://schemas.openxmlformats.org/officeDocument/2006/relationships/diagramQuickStyle" Target="../diagrams/quickStyle1.xml"/><Relationship Id="rId9" Type="http://schemas.openxmlformats.org/officeDocument/2006/relationships/diagramQuickStyle" Target="../diagrams/quickStyle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Relationship Id="rId5" Type="http://schemas.openxmlformats.org/officeDocument/2006/relationships/chart" Target="../charts/chart4.xml"/><Relationship Id="rId4" Type="http://schemas.openxmlformats.org/officeDocument/2006/relationships/chart" Target="../charts/char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chart" Target="../charts/chart5.xml"/><Relationship Id="rId1" Type="http://schemas.openxmlformats.org/officeDocument/2006/relationships/slideLayout" Target="../slideLayouts/slideLayout5.xml"/><Relationship Id="rId4" Type="http://schemas.openxmlformats.org/officeDocument/2006/relationships/chart" Target="../charts/char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9">
            <a:extLst>
              <a:ext uri="{FF2B5EF4-FFF2-40B4-BE49-F238E27FC236}">
                <a16:creationId xmlns:a16="http://schemas.microsoft.com/office/drawing/2014/main" id="{A3363022-C969-41E9-8EB2-E4C94908C1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1695" cy="685202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1">
            <a:extLst>
              <a:ext uri="{FF2B5EF4-FFF2-40B4-BE49-F238E27FC236}">
                <a16:creationId xmlns:a16="http://schemas.microsoft.com/office/drawing/2014/main" id="{8D1AD6B3-BE88-4CEB-BA17-790657CC47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D71E9D0-57A0-FFF5-E39D-ACED1DEA638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779585" y="3829087"/>
            <a:ext cx="8046655" cy="1931633"/>
          </a:xfrm>
        </p:spPr>
        <p:txBody>
          <a:bodyPr anchor="t">
            <a:normAutofit/>
          </a:bodyPr>
          <a:lstStyle/>
          <a:p>
            <a:pPr algn="l"/>
            <a:r>
              <a:rPr lang="en-IN" sz="2400" b="1" dirty="0">
                <a:solidFill>
                  <a:schemeClr val="tx2"/>
                </a:solidFill>
                <a:latin typeface="+mn-lt"/>
              </a:rPr>
              <a:t>Enhancing Mill Efficiency through Data Driven Insights             </a:t>
            </a:r>
            <a:br>
              <a:rPr lang="en-IN" sz="2800" b="1" dirty="0">
                <a:solidFill>
                  <a:schemeClr val="tx2"/>
                </a:solidFill>
                <a:latin typeface="+mn-lt"/>
              </a:rPr>
            </a:br>
            <a:br>
              <a:rPr lang="en-IN" sz="2800" b="1" dirty="0">
                <a:solidFill>
                  <a:schemeClr val="tx2"/>
                </a:solidFill>
              </a:rPr>
            </a:br>
            <a:r>
              <a:rPr lang="en-IN" sz="2000" b="1" dirty="0">
                <a:solidFill>
                  <a:schemeClr val="tx2"/>
                </a:solidFill>
                <a:latin typeface="+mn-lt"/>
              </a:rPr>
              <a:t>K R NIJANDHAN </a:t>
            </a:r>
            <a:br>
              <a:rPr lang="en-IN" sz="2000" b="1" dirty="0">
                <a:solidFill>
                  <a:schemeClr val="tx2"/>
                </a:solidFill>
                <a:latin typeface="+mn-lt"/>
              </a:rPr>
            </a:br>
            <a:r>
              <a:rPr lang="en-IN" sz="2000" b="1" dirty="0">
                <a:solidFill>
                  <a:schemeClr val="tx2"/>
                </a:solidFill>
                <a:latin typeface="+mn-lt"/>
              </a:rPr>
              <a:t>22f3003192                                                     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EF51212-7762-2915-B8E8-FE5D091F134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226676" y="2785241"/>
            <a:ext cx="8670684" cy="1008993"/>
          </a:xfrm>
        </p:spPr>
        <p:txBody>
          <a:bodyPr anchor="b">
            <a:normAutofit/>
          </a:bodyPr>
          <a:lstStyle/>
          <a:p>
            <a:pPr algn="l"/>
            <a:r>
              <a:rPr lang="en-IN" sz="2000" dirty="0">
                <a:solidFill>
                  <a:schemeClr val="accent2"/>
                </a:solidFill>
              </a:rPr>
              <a:t>BUSI</a:t>
            </a:r>
            <a:r>
              <a:rPr lang="en-IN" sz="2000" dirty="0">
                <a:solidFill>
                  <a:schemeClr val="accent2"/>
                </a:solidFill>
                <a:latin typeface="Amasis MT Pro Black" panose="020F0502020204030204" pitchFamily="18" charset="0"/>
              </a:rPr>
              <a:t>BUSINESS DATA MANAGEMENT CAPSTONE PROJECT</a:t>
            </a:r>
          </a:p>
          <a:p>
            <a:pPr algn="l"/>
            <a:endParaRPr lang="en-IN" sz="2000" dirty="0">
              <a:solidFill>
                <a:schemeClr val="accent2"/>
              </a:solidFill>
              <a:latin typeface="Amasis MT Pro Black" panose="020F0502020204030204" pitchFamily="18" charset="0"/>
            </a:endParaRPr>
          </a:p>
        </p:txBody>
      </p:sp>
      <p:pic>
        <p:nvPicPr>
          <p:cNvPr id="5" name="Picture 4" descr="A logo of a institute of technology&#10;&#10;Description automatically generated">
            <a:extLst>
              <a:ext uri="{FF2B5EF4-FFF2-40B4-BE49-F238E27FC236}">
                <a16:creationId xmlns:a16="http://schemas.microsoft.com/office/drawing/2014/main" id="{D6FC0DBD-1255-0889-DF46-16E46EE7F7E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004755"/>
            <a:ext cx="3779585" cy="2836536"/>
          </a:xfrm>
          <a:custGeom>
            <a:avLst/>
            <a:gdLst/>
            <a:ahLst/>
            <a:cxnLst/>
            <a:rect l="l" t="t" r="r" b="b"/>
            <a:pathLst>
              <a:path w="4141760" h="4377846">
                <a:moveTo>
                  <a:pt x="0" y="0"/>
                </a:moveTo>
                <a:lnTo>
                  <a:pt x="4141760" y="0"/>
                </a:lnTo>
                <a:lnTo>
                  <a:pt x="4141760" y="4377846"/>
                </a:lnTo>
                <a:lnTo>
                  <a:pt x="0" y="4377846"/>
                </a:lnTo>
                <a:close/>
              </a:path>
            </a:pathLst>
          </a:custGeom>
        </p:spPr>
      </p:pic>
      <p:grpSp>
        <p:nvGrpSpPr>
          <p:cNvPr id="14" name="Group 13">
            <a:extLst>
              <a:ext uri="{FF2B5EF4-FFF2-40B4-BE49-F238E27FC236}">
                <a16:creationId xmlns:a16="http://schemas.microsoft.com/office/drawing/2014/main" id="{89D1390B-7E13-4B4F-9CB2-391063412E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4253" y="-5977"/>
            <a:ext cx="6238675" cy="6863979"/>
            <a:chOff x="305" y="-5977"/>
            <a:chExt cx="6238675" cy="6863979"/>
          </a:xfrm>
        </p:grpSpPr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9E720206-AA49-4786-A932-A2650DE091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>
              <a:off x="305" y="34854"/>
              <a:ext cx="6028697" cy="6817170"/>
            </a:xfrm>
            <a:custGeom>
              <a:avLst/>
              <a:gdLst>
                <a:gd name="connsiteX0" fmla="*/ 6028697 w 6028697"/>
                <a:gd name="connsiteY0" fmla="*/ 6155323 h 6817170"/>
                <a:gd name="connsiteX1" fmla="*/ 6028697 w 6028697"/>
                <a:gd name="connsiteY1" fmla="*/ 6817170 h 6817170"/>
                <a:gd name="connsiteX2" fmla="*/ 5157862 w 6028697"/>
                <a:gd name="connsiteY2" fmla="*/ 6817170 h 6817170"/>
                <a:gd name="connsiteX3" fmla="*/ 5347156 w 6028697"/>
                <a:gd name="connsiteY3" fmla="*/ 6687553 h 6817170"/>
                <a:gd name="connsiteX4" fmla="*/ 5487470 w 6028697"/>
                <a:gd name="connsiteY4" fmla="*/ 6581714 h 6817170"/>
                <a:gd name="connsiteX5" fmla="*/ 5627642 w 6028697"/>
                <a:gd name="connsiteY5" fmla="*/ 6472328 h 6817170"/>
                <a:gd name="connsiteX6" fmla="*/ 5911392 w 6028697"/>
                <a:gd name="connsiteY6" fmla="*/ 6245328 h 6817170"/>
                <a:gd name="connsiteX7" fmla="*/ 4481066 w 6028697"/>
                <a:gd name="connsiteY7" fmla="*/ 478 h 6817170"/>
                <a:gd name="connsiteX8" fmla="*/ 4672258 w 6028697"/>
                <a:gd name="connsiteY8" fmla="*/ 7519 h 6817170"/>
                <a:gd name="connsiteX9" fmla="*/ 5429869 w 6028697"/>
                <a:gd name="connsiteY9" fmla="*/ 125134 h 6817170"/>
                <a:gd name="connsiteX10" fmla="*/ 5976319 w 6028697"/>
                <a:gd name="connsiteY10" fmla="*/ 314893 h 6817170"/>
                <a:gd name="connsiteX11" fmla="*/ 6028697 w 6028697"/>
                <a:gd name="connsiteY11" fmla="*/ 339901 h 6817170"/>
                <a:gd name="connsiteX12" fmla="*/ 6028697 w 6028697"/>
                <a:gd name="connsiteY12" fmla="*/ 732458 h 6817170"/>
                <a:gd name="connsiteX13" fmla="*/ 5990985 w 6028697"/>
                <a:gd name="connsiteY13" fmla="*/ 712211 h 6817170"/>
                <a:gd name="connsiteX14" fmla="*/ 5341339 w 6028697"/>
                <a:gd name="connsiteY14" fmla="*/ 475281 h 6817170"/>
                <a:gd name="connsiteX15" fmla="*/ 4651969 w 6028697"/>
                <a:gd name="connsiteY15" fmla="*/ 377104 h 6817170"/>
                <a:gd name="connsiteX16" fmla="*/ 3953093 w 6028697"/>
                <a:gd name="connsiteY16" fmla="*/ 402498 h 6817170"/>
                <a:gd name="connsiteX17" fmla="*/ 3267413 w 6028697"/>
                <a:gd name="connsiteY17" fmla="*/ 546643 h 6817170"/>
                <a:gd name="connsiteX18" fmla="*/ 1439498 w 6028697"/>
                <a:gd name="connsiteY18" fmla="*/ 1568141 h 6817170"/>
                <a:gd name="connsiteX19" fmla="*/ 960671 w 6028697"/>
                <a:gd name="connsiteY19" fmla="*/ 2082013 h 6817170"/>
                <a:gd name="connsiteX20" fmla="*/ 581866 w 6028697"/>
                <a:gd name="connsiteY20" fmla="*/ 2672638 h 6817170"/>
                <a:gd name="connsiteX21" fmla="*/ 324789 w 6028697"/>
                <a:gd name="connsiteY21" fmla="*/ 3325262 h 6817170"/>
                <a:gd name="connsiteX22" fmla="*/ 231151 w 6028697"/>
                <a:gd name="connsiteY22" fmla="*/ 4022292 h 6817170"/>
                <a:gd name="connsiteX23" fmla="*/ 270592 w 6028697"/>
                <a:gd name="connsiteY23" fmla="*/ 4362792 h 6817170"/>
                <a:gd name="connsiteX24" fmla="*/ 387213 w 6028697"/>
                <a:gd name="connsiteY24" fmla="*/ 4681585 h 6817170"/>
                <a:gd name="connsiteX25" fmla="*/ 468507 w 6028697"/>
                <a:gd name="connsiteY25" fmla="*/ 4831546 h 6817170"/>
                <a:gd name="connsiteX26" fmla="*/ 561862 w 6028697"/>
                <a:gd name="connsiteY26" fmla="*/ 4976826 h 6817170"/>
                <a:gd name="connsiteX27" fmla="*/ 777511 w 6028697"/>
                <a:gd name="connsiteY27" fmla="*/ 5257597 h 6817170"/>
                <a:gd name="connsiteX28" fmla="*/ 1010895 w 6028697"/>
                <a:gd name="connsiteY28" fmla="*/ 5540494 h 6817170"/>
                <a:gd name="connsiteX29" fmla="*/ 1126948 w 6028697"/>
                <a:gd name="connsiteY29" fmla="*/ 5688186 h 6817170"/>
                <a:gd name="connsiteX30" fmla="*/ 1182706 w 6028697"/>
                <a:gd name="connsiteY30" fmla="*/ 5760543 h 6817170"/>
                <a:gd name="connsiteX31" fmla="*/ 1237327 w 6028697"/>
                <a:gd name="connsiteY31" fmla="*/ 5830060 h 6817170"/>
                <a:gd name="connsiteX32" fmla="*/ 1706649 w 6028697"/>
                <a:gd name="connsiteY32" fmla="*/ 6342797 h 6817170"/>
                <a:gd name="connsiteX33" fmla="*/ 1956207 w 6028697"/>
                <a:gd name="connsiteY33" fmla="*/ 6573484 h 6817170"/>
                <a:gd name="connsiteX34" fmla="*/ 2217681 w 6028697"/>
                <a:gd name="connsiteY34" fmla="*/ 6786297 h 6817170"/>
                <a:gd name="connsiteX35" fmla="*/ 2260820 w 6028697"/>
                <a:gd name="connsiteY35" fmla="*/ 6817170 h 6817170"/>
                <a:gd name="connsiteX36" fmla="*/ 1429497 w 6028697"/>
                <a:gd name="connsiteY36" fmla="*/ 6817170 h 6817170"/>
                <a:gd name="connsiteX37" fmla="*/ 1327275 w 6028697"/>
                <a:gd name="connsiteY37" fmla="*/ 6713800 h 6817170"/>
                <a:gd name="connsiteX38" fmla="*/ 1080556 w 6028697"/>
                <a:gd name="connsiteY38" fmla="*/ 6414443 h 6817170"/>
                <a:gd name="connsiteX39" fmla="*/ 865189 w 6028697"/>
                <a:gd name="connsiteY39" fmla="*/ 6097496 h 6817170"/>
                <a:gd name="connsiteX40" fmla="*/ 814823 w 6028697"/>
                <a:gd name="connsiteY40" fmla="*/ 6016911 h 6817170"/>
                <a:gd name="connsiteX41" fmla="*/ 766729 w 6028697"/>
                <a:gd name="connsiteY41" fmla="*/ 5938453 h 6817170"/>
                <a:gd name="connsiteX42" fmla="*/ 671672 w 6028697"/>
                <a:gd name="connsiteY42" fmla="*/ 5786648 h 6817170"/>
                <a:gd name="connsiteX43" fmla="*/ 474608 w 6028697"/>
                <a:gd name="connsiteY43" fmla="*/ 5474664 h 6817170"/>
                <a:gd name="connsiteX44" fmla="*/ 282652 w 6028697"/>
                <a:gd name="connsiteY44" fmla="*/ 5146508 h 6817170"/>
                <a:gd name="connsiteX45" fmla="*/ 196108 w 6028697"/>
                <a:gd name="connsiteY45" fmla="*/ 4972712 h 6817170"/>
                <a:gd name="connsiteX46" fmla="*/ 122474 w 6028697"/>
                <a:gd name="connsiteY46" fmla="*/ 4791821 h 6817170"/>
                <a:gd name="connsiteX47" fmla="*/ 65724 w 6028697"/>
                <a:gd name="connsiteY47" fmla="*/ 4603129 h 6817170"/>
                <a:gd name="connsiteX48" fmla="*/ 44727 w 6028697"/>
                <a:gd name="connsiteY48" fmla="*/ 4506937 h 6817170"/>
                <a:gd name="connsiteX49" fmla="*/ 35505 w 6028697"/>
                <a:gd name="connsiteY49" fmla="*/ 4458699 h 6817170"/>
                <a:gd name="connsiteX50" fmla="*/ 27845 w 6028697"/>
                <a:gd name="connsiteY50" fmla="*/ 4410320 h 6817170"/>
                <a:gd name="connsiteX51" fmla="*/ 37 w 6028697"/>
                <a:gd name="connsiteY51" fmla="*/ 4022292 h 6817170"/>
                <a:gd name="connsiteX52" fmla="*/ 78777 w 6028697"/>
                <a:gd name="connsiteY52" fmla="*/ 3267236 h 6817170"/>
                <a:gd name="connsiteX53" fmla="*/ 315424 w 6028697"/>
                <a:gd name="connsiteY53" fmla="*/ 2543673 h 6817170"/>
                <a:gd name="connsiteX54" fmla="*/ 1202710 w 6028697"/>
                <a:gd name="connsiteY54" fmla="*/ 1314895 h 6817170"/>
                <a:gd name="connsiteX55" fmla="*/ 1791065 w 6028697"/>
                <a:gd name="connsiteY55" fmla="*/ 833514 h 6817170"/>
                <a:gd name="connsiteX56" fmla="*/ 3908404 w 6028697"/>
                <a:gd name="connsiteY56" fmla="*/ 29794 h 6817170"/>
                <a:gd name="connsiteX57" fmla="*/ 4481066 w 6028697"/>
                <a:gd name="connsiteY57" fmla="*/ 478 h 68171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</a:cxnLst>
              <a:rect l="l" t="t" r="r" b="b"/>
              <a:pathLst>
                <a:path w="6028697" h="6817170">
                  <a:moveTo>
                    <a:pt x="6028697" y="6155323"/>
                  </a:moveTo>
                  <a:lnTo>
                    <a:pt x="6028697" y="6817170"/>
                  </a:lnTo>
                  <a:lnTo>
                    <a:pt x="5157862" y="6817170"/>
                  </a:lnTo>
                  <a:lnTo>
                    <a:pt x="5347156" y="6687553"/>
                  </a:lnTo>
                  <a:cubicBezTo>
                    <a:pt x="5394117" y="6653219"/>
                    <a:pt x="5440793" y="6617608"/>
                    <a:pt x="5487470" y="6581714"/>
                  </a:cubicBezTo>
                  <a:cubicBezTo>
                    <a:pt x="5534147" y="6545820"/>
                    <a:pt x="5580966" y="6509358"/>
                    <a:pt x="5627642" y="6472328"/>
                  </a:cubicBezTo>
                  <a:lnTo>
                    <a:pt x="5911392" y="6245328"/>
                  </a:lnTo>
                  <a:close/>
                  <a:moveTo>
                    <a:pt x="4481066" y="478"/>
                  </a:moveTo>
                  <a:cubicBezTo>
                    <a:pt x="4544817" y="1422"/>
                    <a:pt x="4608563" y="3769"/>
                    <a:pt x="4672258" y="7519"/>
                  </a:cubicBezTo>
                  <a:cubicBezTo>
                    <a:pt x="4927973" y="22364"/>
                    <a:pt x="5181687" y="61751"/>
                    <a:pt x="5429869" y="125134"/>
                  </a:cubicBezTo>
                  <a:cubicBezTo>
                    <a:pt x="5617090" y="173104"/>
                    <a:pt x="5799867" y="236595"/>
                    <a:pt x="5976319" y="314893"/>
                  </a:cubicBezTo>
                  <a:lnTo>
                    <a:pt x="6028697" y="339901"/>
                  </a:lnTo>
                  <a:lnTo>
                    <a:pt x="6028697" y="732458"/>
                  </a:lnTo>
                  <a:lnTo>
                    <a:pt x="5990985" y="712211"/>
                  </a:lnTo>
                  <a:cubicBezTo>
                    <a:pt x="5783917" y="609342"/>
                    <a:pt x="5566013" y="529876"/>
                    <a:pt x="5341339" y="475281"/>
                  </a:cubicBezTo>
                  <a:cubicBezTo>
                    <a:pt x="5115233" y="420503"/>
                    <a:pt x="4884375" y="387624"/>
                    <a:pt x="4651969" y="377104"/>
                  </a:cubicBezTo>
                  <a:cubicBezTo>
                    <a:pt x="4418713" y="365171"/>
                    <a:pt x="4184861" y="373670"/>
                    <a:pt x="3953093" y="402498"/>
                  </a:cubicBezTo>
                  <a:cubicBezTo>
                    <a:pt x="3721001" y="431832"/>
                    <a:pt x="3491675" y="480040"/>
                    <a:pt x="3267413" y="546643"/>
                  </a:cubicBezTo>
                  <a:cubicBezTo>
                    <a:pt x="2591323" y="750761"/>
                    <a:pt x="1967642" y="1099289"/>
                    <a:pt x="1439498" y="1568141"/>
                  </a:cubicBezTo>
                  <a:cubicBezTo>
                    <a:pt x="1265589" y="1725523"/>
                    <a:pt x="1105393" y="1897434"/>
                    <a:pt x="960671" y="2082013"/>
                  </a:cubicBezTo>
                  <a:cubicBezTo>
                    <a:pt x="815775" y="2266294"/>
                    <a:pt x="688923" y="2464081"/>
                    <a:pt x="581866" y="2672638"/>
                  </a:cubicBezTo>
                  <a:cubicBezTo>
                    <a:pt x="473765" y="2880669"/>
                    <a:pt x="387610" y="3099397"/>
                    <a:pt x="324789" y="3325262"/>
                  </a:cubicBezTo>
                  <a:cubicBezTo>
                    <a:pt x="262714" y="3552403"/>
                    <a:pt x="231223" y="3786822"/>
                    <a:pt x="231151" y="4022292"/>
                  </a:cubicBezTo>
                  <a:cubicBezTo>
                    <a:pt x="231413" y="4136912"/>
                    <a:pt x="244645" y="4251136"/>
                    <a:pt x="270592" y="4362792"/>
                  </a:cubicBezTo>
                  <a:cubicBezTo>
                    <a:pt x="297885" y="4472943"/>
                    <a:pt x="336983" y="4579833"/>
                    <a:pt x="387213" y="4681585"/>
                  </a:cubicBezTo>
                  <a:cubicBezTo>
                    <a:pt x="412042" y="4732517"/>
                    <a:pt x="439423" y="4782457"/>
                    <a:pt x="468507" y="4831546"/>
                  </a:cubicBezTo>
                  <a:cubicBezTo>
                    <a:pt x="497591" y="4880636"/>
                    <a:pt x="529230" y="4929015"/>
                    <a:pt x="561862" y="4976826"/>
                  </a:cubicBezTo>
                  <a:cubicBezTo>
                    <a:pt x="627975" y="5072166"/>
                    <a:pt x="701466" y="5164668"/>
                    <a:pt x="777511" y="5257597"/>
                  </a:cubicBezTo>
                  <a:cubicBezTo>
                    <a:pt x="853556" y="5350524"/>
                    <a:pt x="933574" y="5443594"/>
                    <a:pt x="1010895" y="5540494"/>
                  </a:cubicBezTo>
                  <a:cubicBezTo>
                    <a:pt x="1049957" y="5588732"/>
                    <a:pt x="1088642" y="5637963"/>
                    <a:pt x="1126948" y="5688186"/>
                  </a:cubicBezTo>
                  <a:lnTo>
                    <a:pt x="1182706" y="5760543"/>
                  </a:lnTo>
                  <a:cubicBezTo>
                    <a:pt x="1201007" y="5783669"/>
                    <a:pt x="1218458" y="5807503"/>
                    <a:pt x="1237327" y="5830060"/>
                  </a:cubicBezTo>
                  <a:cubicBezTo>
                    <a:pt x="1383714" y="6009916"/>
                    <a:pt x="1540413" y="6181116"/>
                    <a:pt x="1706649" y="6342797"/>
                  </a:cubicBezTo>
                  <a:cubicBezTo>
                    <a:pt x="1788084" y="6422531"/>
                    <a:pt x="1871265" y="6499427"/>
                    <a:pt x="1956207" y="6573484"/>
                  </a:cubicBezTo>
                  <a:cubicBezTo>
                    <a:pt x="2041332" y="6647402"/>
                    <a:pt x="2127733" y="6718907"/>
                    <a:pt x="2217681" y="6786297"/>
                  </a:cubicBezTo>
                  <a:lnTo>
                    <a:pt x="2260820" y="6817170"/>
                  </a:lnTo>
                  <a:lnTo>
                    <a:pt x="1429497" y="6817170"/>
                  </a:lnTo>
                  <a:lnTo>
                    <a:pt x="1327275" y="6713800"/>
                  </a:lnTo>
                  <a:cubicBezTo>
                    <a:pt x="1239186" y="6618984"/>
                    <a:pt x="1156797" y="6519019"/>
                    <a:pt x="1080556" y="6414443"/>
                  </a:cubicBezTo>
                  <a:cubicBezTo>
                    <a:pt x="1004653" y="6310734"/>
                    <a:pt x="932439" y="6205177"/>
                    <a:pt x="865189" y="6097496"/>
                  </a:cubicBezTo>
                  <a:cubicBezTo>
                    <a:pt x="847881" y="6070823"/>
                    <a:pt x="831565" y="6043725"/>
                    <a:pt x="814823" y="6016911"/>
                  </a:cubicBezTo>
                  <a:lnTo>
                    <a:pt x="766729" y="5938453"/>
                  </a:lnTo>
                  <a:cubicBezTo>
                    <a:pt x="735941" y="5887947"/>
                    <a:pt x="703878" y="5837581"/>
                    <a:pt x="671672" y="5786648"/>
                  </a:cubicBezTo>
                  <a:lnTo>
                    <a:pt x="474608" y="5474664"/>
                  </a:lnTo>
                  <a:cubicBezTo>
                    <a:pt x="408778" y="5368968"/>
                    <a:pt x="343516" y="5260008"/>
                    <a:pt x="282652" y="5146508"/>
                  </a:cubicBezTo>
                  <a:cubicBezTo>
                    <a:pt x="252290" y="5089759"/>
                    <a:pt x="223065" y="5032015"/>
                    <a:pt x="196108" y="4972712"/>
                  </a:cubicBezTo>
                  <a:cubicBezTo>
                    <a:pt x="169152" y="4913408"/>
                    <a:pt x="144607" y="4853111"/>
                    <a:pt x="122474" y="4791821"/>
                  </a:cubicBezTo>
                  <a:cubicBezTo>
                    <a:pt x="100342" y="4730532"/>
                    <a:pt x="81757" y="4666830"/>
                    <a:pt x="65724" y="4603129"/>
                  </a:cubicBezTo>
                  <a:cubicBezTo>
                    <a:pt x="58205" y="4571064"/>
                    <a:pt x="50828" y="4539143"/>
                    <a:pt x="44727" y="4506937"/>
                  </a:cubicBezTo>
                  <a:lnTo>
                    <a:pt x="35505" y="4458699"/>
                  </a:lnTo>
                  <a:lnTo>
                    <a:pt x="27845" y="4410320"/>
                  </a:lnTo>
                  <a:cubicBezTo>
                    <a:pt x="8635" y="4281881"/>
                    <a:pt x="-661" y="4152150"/>
                    <a:pt x="37" y="4022292"/>
                  </a:cubicBezTo>
                  <a:cubicBezTo>
                    <a:pt x="712" y="3768592"/>
                    <a:pt x="27094" y="3515615"/>
                    <a:pt x="78777" y="3267236"/>
                  </a:cubicBezTo>
                  <a:cubicBezTo>
                    <a:pt x="130048" y="3017876"/>
                    <a:pt x="209439" y="2775142"/>
                    <a:pt x="315424" y="2543673"/>
                  </a:cubicBezTo>
                  <a:cubicBezTo>
                    <a:pt x="528236" y="2081161"/>
                    <a:pt x="838234" y="1667312"/>
                    <a:pt x="1202710" y="1314895"/>
                  </a:cubicBezTo>
                  <a:cubicBezTo>
                    <a:pt x="1385514" y="1138814"/>
                    <a:pt x="1582282" y="977831"/>
                    <a:pt x="1791065" y="833514"/>
                  </a:cubicBezTo>
                  <a:cubicBezTo>
                    <a:pt x="2420037" y="395614"/>
                    <a:pt x="3147288" y="119557"/>
                    <a:pt x="3908404" y="29794"/>
                  </a:cubicBezTo>
                  <a:cubicBezTo>
                    <a:pt x="4098509" y="7429"/>
                    <a:pt x="4289811" y="-2355"/>
                    <a:pt x="4481066" y="478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C72F6EE6-EDE9-45A5-8F6D-02B9B7CB2C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>
              <a:off x="305" y="1"/>
              <a:ext cx="6165116" cy="6858001"/>
            </a:xfrm>
            <a:custGeom>
              <a:avLst/>
              <a:gdLst>
                <a:gd name="connsiteX0" fmla="*/ 6264586 w 6264586"/>
                <a:gd name="connsiteY0" fmla="*/ 6646464 h 6858001"/>
                <a:gd name="connsiteX1" fmla="*/ 6264586 w 6264586"/>
                <a:gd name="connsiteY1" fmla="*/ 6858001 h 6858001"/>
                <a:gd name="connsiteX2" fmla="*/ 5997170 w 6264586"/>
                <a:gd name="connsiteY2" fmla="*/ 6858001 h 6858001"/>
                <a:gd name="connsiteX3" fmla="*/ 6121512 w 6264586"/>
                <a:gd name="connsiteY3" fmla="*/ 6761029 h 6858001"/>
                <a:gd name="connsiteX4" fmla="*/ 2693206 w 6264586"/>
                <a:gd name="connsiteY4" fmla="*/ 0 h 6858001"/>
                <a:gd name="connsiteX5" fmla="*/ 5872285 w 6264586"/>
                <a:gd name="connsiteY5" fmla="*/ 0 h 6858001"/>
                <a:gd name="connsiteX6" fmla="*/ 6024875 w 6264586"/>
                <a:gd name="connsiteY6" fmla="*/ 68385 h 6858001"/>
                <a:gd name="connsiteX7" fmla="*/ 6206432 w 6264586"/>
                <a:gd name="connsiteY7" fmla="*/ 162336 h 6858001"/>
                <a:gd name="connsiteX8" fmla="*/ 6264586 w 6264586"/>
                <a:gd name="connsiteY8" fmla="*/ 196704 h 6858001"/>
                <a:gd name="connsiteX9" fmla="*/ 6264586 w 6264586"/>
                <a:gd name="connsiteY9" fmla="*/ 537242 h 6858001"/>
                <a:gd name="connsiteX10" fmla="*/ 6230189 w 6264586"/>
                <a:gd name="connsiteY10" fmla="*/ 517260 h 6858001"/>
                <a:gd name="connsiteX11" fmla="*/ 5540536 w 6264586"/>
                <a:gd name="connsiteY11" fmla="*/ 249543 h 6858001"/>
                <a:gd name="connsiteX12" fmla="*/ 5178896 w 6264586"/>
                <a:gd name="connsiteY12" fmla="*/ 178606 h 6858001"/>
                <a:gd name="connsiteX13" fmla="*/ 4814279 w 6264586"/>
                <a:gd name="connsiteY13" fmla="*/ 146683 h 6858001"/>
                <a:gd name="connsiteX14" fmla="*/ 4655095 w 6264586"/>
                <a:gd name="connsiteY14" fmla="*/ 143421 h 6858001"/>
                <a:gd name="connsiteX15" fmla="*/ 4081069 w 6264586"/>
                <a:gd name="connsiteY15" fmla="*/ 185983 h 6858001"/>
                <a:gd name="connsiteX16" fmla="*/ 3720566 w 6264586"/>
                <a:gd name="connsiteY16" fmla="*/ 256921 h 6858001"/>
                <a:gd name="connsiteX17" fmla="*/ 3365879 w 6264586"/>
                <a:gd name="connsiteY17" fmla="*/ 357651 h 6858001"/>
                <a:gd name="connsiteX18" fmla="*/ 3020555 w 6264586"/>
                <a:gd name="connsiteY18" fmla="*/ 486190 h 6858001"/>
                <a:gd name="connsiteX19" fmla="*/ 2685163 w 6264586"/>
                <a:gd name="connsiteY19" fmla="*/ 641542 h 6858001"/>
                <a:gd name="connsiteX20" fmla="*/ 2047720 w 6264586"/>
                <a:gd name="connsiteY20" fmla="*/ 1025030 h 6858001"/>
                <a:gd name="connsiteX21" fmla="*/ 1897333 w 6264586"/>
                <a:gd name="connsiteY21" fmla="*/ 1134983 h 6858001"/>
                <a:gd name="connsiteX22" fmla="*/ 1835758 w 6264586"/>
                <a:gd name="connsiteY22" fmla="*/ 1182227 h 6858001"/>
                <a:gd name="connsiteX23" fmla="*/ 1823273 w 6264586"/>
                <a:gd name="connsiteY23" fmla="*/ 1192016 h 6858001"/>
                <a:gd name="connsiteX24" fmla="*/ 1750918 w 6264586"/>
                <a:gd name="connsiteY24" fmla="*/ 1249760 h 6858001"/>
                <a:gd name="connsiteX25" fmla="*/ 1469297 w 6264586"/>
                <a:gd name="connsiteY25" fmla="*/ 1496906 h 6858001"/>
                <a:gd name="connsiteX26" fmla="*/ 967769 w 6264586"/>
                <a:gd name="connsiteY26" fmla="*/ 2056602 h 6858001"/>
                <a:gd name="connsiteX27" fmla="*/ 754105 w 6264586"/>
                <a:gd name="connsiteY27" fmla="*/ 2368727 h 6858001"/>
                <a:gd name="connsiteX28" fmla="*/ 572364 w 6264586"/>
                <a:gd name="connsiteY28" fmla="*/ 2701140 h 6858001"/>
                <a:gd name="connsiteX29" fmla="*/ 532497 w 6264586"/>
                <a:gd name="connsiteY29" fmla="*/ 2786265 h 6858001"/>
                <a:gd name="connsiteX30" fmla="*/ 512918 w 6264586"/>
                <a:gd name="connsiteY30" fmla="*/ 2828827 h 6858001"/>
                <a:gd name="connsiteX31" fmla="*/ 494475 w 6264586"/>
                <a:gd name="connsiteY31" fmla="*/ 2872240 h 6858001"/>
                <a:gd name="connsiteX32" fmla="*/ 491637 w 6264586"/>
                <a:gd name="connsiteY32" fmla="*/ 2878908 h 6858001"/>
                <a:gd name="connsiteX33" fmla="*/ 459290 w 6264586"/>
                <a:gd name="connsiteY33" fmla="*/ 2959635 h 6858001"/>
                <a:gd name="connsiteX34" fmla="*/ 446805 w 6264586"/>
                <a:gd name="connsiteY34" fmla="*/ 2992408 h 6858001"/>
                <a:gd name="connsiteX35" fmla="*/ 426090 w 6264586"/>
                <a:gd name="connsiteY35" fmla="*/ 3049158 h 6858001"/>
                <a:gd name="connsiteX36" fmla="*/ 426090 w 6264586"/>
                <a:gd name="connsiteY36" fmla="*/ 3049867 h 6858001"/>
                <a:gd name="connsiteX37" fmla="*/ 318124 w 6264586"/>
                <a:gd name="connsiteY37" fmla="*/ 3414202 h 6858001"/>
                <a:gd name="connsiteX38" fmla="*/ 230729 w 6264586"/>
                <a:gd name="connsiteY38" fmla="*/ 4169260 h 6858001"/>
                <a:gd name="connsiteX39" fmla="*/ 268893 w 6264586"/>
                <a:gd name="connsiteY39" fmla="*/ 4544236 h 6858001"/>
                <a:gd name="connsiteX40" fmla="*/ 379840 w 6264586"/>
                <a:gd name="connsiteY40" fmla="*/ 4900056 h 6858001"/>
                <a:gd name="connsiteX41" fmla="*/ 406512 w 6264586"/>
                <a:gd name="connsiteY41" fmla="*/ 4960211 h 6858001"/>
                <a:gd name="connsiteX42" fmla="*/ 417862 w 6264586"/>
                <a:gd name="connsiteY42" fmla="*/ 4984613 h 6858001"/>
                <a:gd name="connsiteX43" fmla="*/ 428077 w 6264586"/>
                <a:gd name="connsiteY43" fmla="*/ 5005043 h 6858001"/>
                <a:gd name="connsiteX44" fmla="*/ 460140 w 6264586"/>
                <a:gd name="connsiteY44" fmla="*/ 5067327 h 6858001"/>
                <a:gd name="connsiteX45" fmla="*/ 555197 w 6264586"/>
                <a:gd name="connsiteY45" fmla="*/ 5229773 h 6858001"/>
                <a:gd name="connsiteX46" fmla="*/ 660611 w 6264586"/>
                <a:gd name="connsiteY46" fmla="*/ 5387396 h 6858001"/>
                <a:gd name="connsiteX47" fmla="*/ 774110 w 6264586"/>
                <a:gd name="connsiteY47" fmla="*/ 5542182 h 6858001"/>
                <a:gd name="connsiteX48" fmla="*/ 917829 w 6264586"/>
                <a:gd name="connsiteY48" fmla="*/ 5727896 h 6858001"/>
                <a:gd name="connsiteX49" fmla="*/ 1012885 w 6264586"/>
                <a:gd name="connsiteY49" fmla="*/ 5849767 h 6858001"/>
                <a:gd name="connsiteX50" fmla="*/ 1133053 w 6264586"/>
                <a:gd name="connsiteY50" fmla="*/ 6006822 h 6858001"/>
                <a:gd name="connsiteX51" fmla="*/ 1194343 w 6264586"/>
                <a:gd name="connsiteY51" fmla="*/ 6090245 h 6858001"/>
                <a:gd name="connsiteX52" fmla="*/ 1249390 w 6264586"/>
                <a:gd name="connsiteY52" fmla="*/ 6165155 h 6858001"/>
                <a:gd name="connsiteX53" fmla="*/ 1345724 w 6264586"/>
                <a:gd name="connsiteY53" fmla="*/ 6292132 h 6858001"/>
                <a:gd name="connsiteX54" fmla="*/ 1364310 w 6264586"/>
                <a:gd name="connsiteY54" fmla="*/ 6316251 h 6858001"/>
                <a:gd name="connsiteX55" fmla="*/ 1373673 w 6264586"/>
                <a:gd name="connsiteY55" fmla="*/ 6327885 h 6858001"/>
                <a:gd name="connsiteX56" fmla="*/ 1484619 w 6264586"/>
                <a:gd name="connsiteY56" fmla="*/ 6462240 h 6858001"/>
                <a:gd name="connsiteX57" fmla="*/ 1739000 w 6264586"/>
                <a:gd name="connsiteY57" fmla="*/ 6737335 h 6858001"/>
                <a:gd name="connsiteX58" fmla="*/ 1866801 w 6264586"/>
                <a:gd name="connsiteY58" fmla="*/ 6858001 h 6858001"/>
                <a:gd name="connsiteX59" fmla="*/ 1144149 w 6264586"/>
                <a:gd name="connsiteY59" fmla="*/ 6858001 h 6858001"/>
                <a:gd name="connsiteX60" fmla="*/ 1058349 w 6264586"/>
                <a:gd name="connsiteY60" fmla="*/ 6766452 h 6858001"/>
                <a:gd name="connsiteX61" fmla="*/ 580309 w 6264586"/>
                <a:gd name="connsiteY61" fmla="*/ 6105000 h 6858001"/>
                <a:gd name="connsiteX62" fmla="*/ 1 w 6264586"/>
                <a:gd name="connsiteY62" fmla="*/ 3960094 h 6858001"/>
                <a:gd name="connsiteX63" fmla="*/ 2599292 w 6264586"/>
                <a:gd name="connsiteY63" fmla="*/ 37050 h 6858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</a:cxnLst>
              <a:rect l="l" t="t" r="r" b="b"/>
              <a:pathLst>
                <a:path w="6264586" h="6858001">
                  <a:moveTo>
                    <a:pt x="6264586" y="6646464"/>
                  </a:moveTo>
                  <a:lnTo>
                    <a:pt x="6264586" y="6858001"/>
                  </a:lnTo>
                  <a:lnTo>
                    <a:pt x="5997170" y="6858001"/>
                  </a:lnTo>
                  <a:lnTo>
                    <a:pt x="6121512" y="6761029"/>
                  </a:lnTo>
                  <a:close/>
                  <a:moveTo>
                    <a:pt x="2693206" y="0"/>
                  </a:moveTo>
                  <a:lnTo>
                    <a:pt x="5872285" y="0"/>
                  </a:lnTo>
                  <a:lnTo>
                    <a:pt x="6024875" y="68385"/>
                  </a:lnTo>
                  <a:cubicBezTo>
                    <a:pt x="6086250" y="97989"/>
                    <a:pt x="6146793" y="129318"/>
                    <a:pt x="6206432" y="162336"/>
                  </a:cubicBezTo>
                  <a:lnTo>
                    <a:pt x="6264586" y="196704"/>
                  </a:lnTo>
                  <a:lnTo>
                    <a:pt x="6264586" y="537242"/>
                  </a:lnTo>
                  <a:lnTo>
                    <a:pt x="6230189" y="517260"/>
                  </a:lnTo>
                  <a:cubicBezTo>
                    <a:pt x="6012226" y="399931"/>
                    <a:pt x="5780573" y="310008"/>
                    <a:pt x="5540536" y="249543"/>
                  </a:cubicBezTo>
                  <a:cubicBezTo>
                    <a:pt x="5421375" y="219324"/>
                    <a:pt x="5300641" y="195644"/>
                    <a:pt x="5178896" y="178606"/>
                  </a:cubicBezTo>
                  <a:cubicBezTo>
                    <a:pt x="5057977" y="161840"/>
                    <a:pt x="4936276" y="151186"/>
                    <a:pt x="4814279" y="146683"/>
                  </a:cubicBezTo>
                  <a:cubicBezTo>
                    <a:pt x="4761501" y="144556"/>
                    <a:pt x="4708015" y="143421"/>
                    <a:pt x="4655095" y="143421"/>
                  </a:cubicBezTo>
                  <a:cubicBezTo>
                    <a:pt x="4462968" y="143573"/>
                    <a:pt x="4271111" y="157799"/>
                    <a:pt x="4081069" y="185983"/>
                  </a:cubicBezTo>
                  <a:cubicBezTo>
                    <a:pt x="3956361" y="205703"/>
                    <a:pt x="3835058" y="229396"/>
                    <a:pt x="3720566" y="256921"/>
                  </a:cubicBezTo>
                  <a:cubicBezTo>
                    <a:pt x="3596708" y="286714"/>
                    <a:pt x="3477677" y="320905"/>
                    <a:pt x="3365879" y="357651"/>
                  </a:cubicBezTo>
                  <a:cubicBezTo>
                    <a:pt x="3249257" y="395958"/>
                    <a:pt x="3133487" y="438945"/>
                    <a:pt x="3020555" y="486190"/>
                  </a:cubicBezTo>
                  <a:cubicBezTo>
                    <a:pt x="2907623" y="533434"/>
                    <a:pt x="2794832" y="585786"/>
                    <a:pt x="2685163" y="641542"/>
                  </a:cubicBezTo>
                  <a:cubicBezTo>
                    <a:pt x="2463995" y="754348"/>
                    <a:pt x="2250998" y="882488"/>
                    <a:pt x="2047720" y="1025030"/>
                  </a:cubicBezTo>
                  <a:cubicBezTo>
                    <a:pt x="2006151" y="1054399"/>
                    <a:pt x="1951528" y="1093415"/>
                    <a:pt x="1897333" y="1134983"/>
                  </a:cubicBezTo>
                  <a:cubicBezTo>
                    <a:pt x="1876761" y="1150164"/>
                    <a:pt x="1855905" y="1166479"/>
                    <a:pt x="1835758" y="1182227"/>
                  </a:cubicBezTo>
                  <a:lnTo>
                    <a:pt x="1823273" y="1192016"/>
                  </a:lnTo>
                  <a:cubicBezTo>
                    <a:pt x="1797027" y="1211879"/>
                    <a:pt x="1772057" y="1232309"/>
                    <a:pt x="1750918" y="1249760"/>
                  </a:cubicBezTo>
                  <a:cubicBezTo>
                    <a:pt x="1645931" y="1335737"/>
                    <a:pt x="1554422" y="1416605"/>
                    <a:pt x="1469297" y="1496906"/>
                  </a:cubicBezTo>
                  <a:cubicBezTo>
                    <a:pt x="1286595" y="1668957"/>
                    <a:pt x="1118818" y="1856190"/>
                    <a:pt x="967769" y="2056602"/>
                  </a:cubicBezTo>
                  <a:cubicBezTo>
                    <a:pt x="890731" y="2159603"/>
                    <a:pt x="818800" y="2264590"/>
                    <a:pt x="754105" y="2368727"/>
                  </a:cubicBezTo>
                  <a:cubicBezTo>
                    <a:pt x="681749" y="2488328"/>
                    <a:pt x="622304" y="2596720"/>
                    <a:pt x="572364" y="2701140"/>
                  </a:cubicBezTo>
                  <a:cubicBezTo>
                    <a:pt x="557609" y="2730507"/>
                    <a:pt x="543989" y="2760443"/>
                    <a:pt x="532497" y="2786265"/>
                  </a:cubicBezTo>
                  <a:lnTo>
                    <a:pt x="512918" y="2828827"/>
                  </a:lnTo>
                  <a:lnTo>
                    <a:pt x="494475" y="2872240"/>
                  </a:lnTo>
                  <a:lnTo>
                    <a:pt x="491637" y="2878908"/>
                  </a:lnTo>
                  <a:cubicBezTo>
                    <a:pt x="480146" y="2906575"/>
                    <a:pt x="469220" y="2932821"/>
                    <a:pt x="459290" y="2959635"/>
                  </a:cubicBezTo>
                  <a:cubicBezTo>
                    <a:pt x="455176" y="2970559"/>
                    <a:pt x="451060" y="2981484"/>
                    <a:pt x="446805" y="2992408"/>
                  </a:cubicBezTo>
                  <a:cubicBezTo>
                    <a:pt x="439427" y="3012412"/>
                    <a:pt x="432333" y="3030572"/>
                    <a:pt x="426090" y="3049158"/>
                  </a:cubicBezTo>
                  <a:lnTo>
                    <a:pt x="426090" y="3049867"/>
                  </a:lnTo>
                  <a:cubicBezTo>
                    <a:pt x="383010" y="3169099"/>
                    <a:pt x="346959" y="3290756"/>
                    <a:pt x="318124" y="3414202"/>
                  </a:cubicBezTo>
                  <a:cubicBezTo>
                    <a:pt x="260107" y="3661703"/>
                    <a:pt x="230780" y="3915049"/>
                    <a:pt x="230729" y="4169260"/>
                  </a:cubicBezTo>
                  <a:cubicBezTo>
                    <a:pt x="231621" y="4295173"/>
                    <a:pt x="244398" y="4420719"/>
                    <a:pt x="268893" y="4544236"/>
                  </a:cubicBezTo>
                  <a:cubicBezTo>
                    <a:pt x="293708" y="4666304"/>
                    <a:pt x="330882" y="4785521"/>
                    <a:pt x="379840" y="4900056"/>
                  </a:cubicBezTo>
                  <a:cubicBezTo>
                    <a:pt x="387926" y="4919919"/>
                    <a:pt x="397006" y="4939498"/>
                    <a:pt x="406512" y="4960211"/>
                  </a:cubicBezTo>
                  <a:cubicBezTo>
                    <a:pt x="410343" y="4968299"/>
                    <a:pt x="414173" y="4976385"/>
                    <a:pt x="417862" y="4984613"/>
                  </a:cubicBezTo>
                  <a:lnTo>
                    <a:pt x="428077" y="5005043"/>
                  </a:lnTo>
                  <a:cubicBezTo>
                    <a:pt x="438860" y="5026751"/>
                    <a:pt x="449075" y="5047181"/>
                    <a:pt x="460140" y="5067327"/>
                  </a:cubicBezTo>
                  <a:cubicBezTo>
                    <a:pt x="485536" y="5116273"/>
                    <a:pt x="514763" y="5165789"/>
                    <a:pt x="555197" y="5229773"/>
                  </a:cubicBezTo>
                  <a:cubicBezTo>
                    <a:pt x="586836" y="5280282"/>
                    <a:pt x="620318" y="5329511"/>
                    <a:pt x="660611" y="5387396"/>
                  </a:cubicBezTo>
                  <a:cubicBezTo>
                    <a:pt x="698065" y="5440741"/>
                    <a:pt x="737223" y="5493094"/>
                    <a:pt x="774110" y="5542182"/>
                  </a:cubicBezTo>
                  <a:cubicBezTo>
                    <a:pt x="821070" y="5604324"/>
                    <a:pt x="870301" y="5667173"/>
                    <a:pt x="917829" y="5727896"/>
                  </a:cubicBezTo>
                  <a:cubicBezTo>
                    <a:pt x="949042" y="5767762"/>
                    <a:pt x="979828" y="5807063"/>
                    <a:pt x="1012885" y="5849767"/>
                  </a:cubicBezTo>
                  <a:cubicBezTo>
                    <a:pt x="1045942" y="5892471"/>
                    <a:pt x="1089497" y="5948796"/>
                    <a:pt x="1133053" y="6006822"/>
                  </a:cubicBezTo>
                  <a:cubicBezTo>
                    <a:pt x="1153624" y="6034345"/>
                    <a:pt x="1175332" y="6063998"/>
                    <a:pt x="1194343" y="6090245"/>
                  </a:cubicBezTo>
                  <a:cubicBezTo>
                    <a:pt x="1213355" y="6116491"/>
                    <a:pt x="1231372" y="6141178"/>
                    <a:pt x="1249390" y="6165155"/>
                  </a:cubicBezTo>
                  <a:cubicBezTo>
                    <a:pt x="1280461" y="6208000"/>
                    <a:pt x="1313659" y="6250847"/>
                    <a:pt x="1345724" y="6292132"/>
                  </a:cubicBezTo>
                  <a:lnTo>
                    <a:pt x="1364310" y="6316251"/>
                  </a:lnTo>
                  <a:lnTo>
                    <a:pt x="1373673" y="6327885"/>
                  </a:lnTo>
                  <a:cubicBezTo>
                    <a:pt x="1409566" y="6372433"/>
                    <a:pt x="1446738" y="6418542"/>
                    <a:pt x="1484619" y="6462240"/>
                  </a:cubicBezTo>
                  <a:cubicBezTo>
                    <a:pt x="1567899" y="6559850"/>
                    <a:pt x="1653876" y="6652211"/>
                    <a:pt x="1739000" y="6737335"/>
                  </a:cubicBezTo>
                  <a:lnTo>
                    <a:pt x="1866801" y="6858001"/>
                  </a:lnTo>
                  <a:lnTo>
                    <a:pt x="1144149" y="6858001"/>
                  </a:lnTo>
                  <a:lnTo>
                    <a:pt x="1058349" y="6766452"/>
                  </a:lnTo>
                  <a:cubicBezTo>
                    <a:pt x="878978" y="6562465"/>
                    <a:pt x="718756" y="6341104"/>
                    <a:pt x="580309" y="6105000"/>
                  </a:cubicBezTo>
                  <a:cubicBezTo>
                    <a:pt x="200401" y="5454007"/>
                    <a:pt x="146" y="4713831"/>
                    <a:pt x="1" y="3960094"/>
                  </a:cubicBezTo>
                  <a:cubicBezTo>
                    <a:pt x="-335" y="2196754"/>
                    <a:pt x="1071479" y="683605"/>
                    <a:pt x="2599292" y="37050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C093DC50-3BD7-46B1-A300-CD207E152F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>
              <a:off x="305" y="-5977"/>
              <a:ext cx="6238675" cy="6858001"/>
            </a:xfrm>
            <a:custGeom>
              <a:avLst/>
              <a:gdLst>
                <a:gd name="connsiteX0" fmla="*/ 6264586 w 6264586"/>
                <a:gd name="connsiteY0" fmla="*/ 6646464 h 6858001"/>
                <a:gd name="connsiteX1" fmla="*/ 6264586 w 6264586"/>
                <a:gd name="connsiteY1" fmla="*/ 6858001 h 6858001"/>
                <a:gd name="connsiteX2" fmla="*/ 5997170 w 6264586"/>
                <a:gd name="connsiteY2" fmla="*/ 6858001 h 6858001"/>
                <a:gd name="connsiteX3" fmla="*/ 6121512 w 6264586"/>
                <a:gd name="connsiteY3" fmla="*/ 6761029 h 6858001"/>
                <a:gd name="connsiteX4" fmla="*/ 2693206 w 6264586"/>
                <a:gd name="connsiteY4" fmla="*/ 0 h 6858001"/>
                <a:gd name="connsiteX5" fmla="*/ 5872285 w 6264586"/>
                <a:gd name="connsiteY5" fmla="*/ 0 h 6858001"/>
                <a:gd name="connsiteX6" fmla="*/ 6024875 w 6264586"/>
                <a:gd name="connsiteY6" fmla="*/ 68385 h 6858001"/>
                <a:gd name="connsiteX7" fmla="*/ 6206432 w 6264586"/>
                <a:gd name="connsiteY7" fmla="*/ 162336 h 6858001"/>
                <a:gd name="connsiteX8" fmla="*/ 6264586 w 6264586"/>
                <a:gd name="connsiteY8" fmla="*/ 196704 h 6858001"/>
                <a:gd name="connsiteX9" fmla="*/ 6264586 w 6264586"/>
                <a:gd name="connsiteY9" fmla="*/ 537242 h 6858001"/>
                <a:gd name="connsiteX10" fmla="*/ 6230189 w 6264586"/>
                <a:gd name="connsiteY10" fmla="*/ 517260 h 6858001"/>
                <a:gd name="connsiteX11" fmla="*/ 5540536 w 6264586"/>
                <a:gd name="connsiteY11" fmla="*/ 249543 h 6858001"/>
                <a:gd name="connsiteX12" fmla="*/ 5178896 w 6264586"/>
                <a:gd name="connsiteY12" fmla="*/ 178606 h 6858001"/>
                <a:gd name="connsiteX13" fmla="*/ 4814279 w 6264586"/>
                <a:gd name="connsiteY13" fmla="*/ 146683 h 6858001"/>
                <a:gd name="connsiteX14" fmla="*/ 4655095 w 6264586"/>
                <a:gd name="connsiteY14" fmla="*/ 143421 h 6858001"/>
                <a:gd name="connsiteX15" fmla="*/ 4081069 w 6264586"/>
                <a:gd name="connsiteY15" fmla="*/ 185983 h 6858001"/>
                <a:gd name="connsiteX16" fmla="*/ 3720566 w 6264586"/>
                <a:gd name="connsiteY16" fmla="*/ 256921 h 6858001"/>
                <a:gd name="connsiteX17" fmla="*/ 3365879 w 6264586"/>
                <a:gd name="connsiteY17" fmla="*/ 357651 h 6858001"/>
                <a:gd name="connsiteX18" fmla="*/ 3020555 w 6264586"/>
                <a:gd name="connsiteY18" fmla="*/ 486190 h 6858001"/>
                <a:gd name="connsiteX19" fmla="*/ 2685163 w 6264586"/>
                <a:gd name="connsiteY19" fmla="*/ 641542 h 6858001"/>
                <a:gd name="connsiteX20" fmla="*/ 2047720 w 6264586"/>
                <a:gd name="connsiteY20" fmla="*/ 1025030 h 6858001"/>
                <a:gd name="connsiteX21" fmla="*/ 1897333 w 6264586"/>
                <a:gd name="connsiteY21" fmla="*/ 1134983 h 6858001"/>
                <a:gd name="connsiteX22" fmla="*/ 1835758 w 6264586"/>
                <a:gd name="connsiteY22" fmla="*/ 1182227 h 6858001"/>
                <a:gd name="connsiteX23" fmla="*/ 1823273 w 6264586"/>
                <a:gd name="connsiteY23" fmla="*/ 1192016 h 6858001"/>
                <a:gd name="connsiteX24" fmla="*/ 1750918 w 6264586"/>
                <a:gd name="connsiteY24" fmla="*/ 1249760 h 6858001"/>
                <a:gd name="connsiteX25" fmla="*/ 1469297 w 6264586"/>
                <a:gd name="connsiteY25" fmla="*/ 1496906 h 6858001"/>
                <a:gd name="connsiteX26" fmla="*/ 967769 w 6264586"/>
                <a:gd name="connsiteY26" fmla="*/ 2056602 h 6858001"/>
                <a:gd name="connsiteX27" fmla="*/ 754105 w 6264586"/>
                <a:gd name="connsiteY27" fmla="*/ 2368727 h 6858001"/>
                <a:gd name="connsiteX28" fmla="*/ 572364 w 6264586"/>
                <a:gd name="connsiteY28" fmla="*/ 2701140 h 6858001"/>
                <a:gd name="connsiteX29" fmla="*/ 532497 w 6264586"/>
                <a:gd name="connsiteY29" fmla="*/ 2786265 h 6858001"/>
                <a:gd name="connsiteX30" fmla="*/ 512918 w 6264586"/>
                <a:gd name="connsiteY30" fmla="*/ 2828827 h 6858001"/>
                <a:gd name="connsiteX31" fmla="*/ 494475 w 6264586"/>
                <a:gd name="connsiteY31" fmla="*/ 2872240 h 6858001"/>
                <a:gd name="connsiteX32" fmla="*/ 491637 w 6264586"/>
                <a:gd name="connsiteY32" fmla="*/ 2878908 h 6858001"/>
                <a:gd name="connsiteX33" fmla="*/ 459290 w 6264586"/>
                <a:gd name="connsiteY33" fmla="*/ 2959635 h 6858001"/>
                <a:gd name="connsiteX34" fmla="*/ 446805 w 6264586"/>
                <a:gd name="connsiteY34" fmla="*/ 2992408 h 6858001"/>
                <a:gd name="connsiteX35" fmla="*/ 426090 w 6264586"/>
                <a:gd name="connsiteY35" fmla="*/ 3049158 h 6858001"/>
                <a:gd name="connsiteX36" fmla="*/ 426090 w 6264586"/>
                <a:gd name="connsiteY36" fmla="*/ 3049867 h 6858001"/>
                <a:gd name="connsiteX37" fmla="*/ 318124 w 6264586"/>
                <a:gd name="connsiteY37" fmla="*/ 3414202 h 6858001"/>
                <a:gd name="connsiteX38" fmla="*/ 230729 w 6264586"/>
                <a:gd name="connsiteY38" fmla="*/ 4169260 h 6858001"/>
                <a:gd name="connsiteX39" fmla="*/ 268893 w 6264586"/>
                <a:gd name="connsiteY39" fmla="*/ 4544236 h 6858001"/>
                <a:gd name="connsiteX40" fmla="*/ 379840 w 6264586"/>
                <a:gd name="connsiteY40" fmla="*/ 4900056 h 6858001"/>
                <a:gd name="connsiteX41" fmla="*/ 406512 w 6264586"/>
                <a:gd name="connsiteY41" fmla="*/ 4960211 h 6858001"/>
                <a:gd name="connsiteX42" fmla="*/ 417862 w 6264586"/>
                <a:gd name="connsiteY42" fmla="*/ 4984613 h 6858001"/>
                <a:gd name="connsiteX43" fmla="*/ 428077 w 6264586"/>
                <a:gd name="connsiteY43" fmla="*/ 5005043 h 6858001"/>
                <a:gd name="connsiteX44" fmla="*/ 460140 w 6264586"/>
                <a:gd name="connsiteY44" fmla="*/ 5067327 h 6858001"/>
                <a:gd name="connsiteX45" fmla="*/ 555197 w 6264586"/>
                <a:gd name="connsiteY45" fmla="*/ 5229773 h 6858001"/>
                <a:gd name="connsiteX46" fmla="*/ 660611 w 6264586"/>
                <a:gd name="connsiteY46" fmla="*/ 5387396 h 6858001"/>
                <a:gd name="connsiteX47" fmla="*/ 774110 w 6264586"/>
                <a:gd name="connsiteY47" fmla="*/ 5542182 h 6858001"/>
                <a:gd name="connsiteX48" fmla="*/ 917829 w 6264586"/>
                <a:gd name="connsiteY48" fmla="*/ 5727896 h 6858001"/>
                <a:gd name="connsiteX49" fmla="*/ 1012885 w 6264586"/>
                <a:gd name="connsiteY49" fmla="*/ 5849767 h 6858001"/>
                <a:gd name="connsiteX50" fmla="*/ 1133053 w 6264586"/>
                <a:gd name="connsiteY50" fmla="*/ 6006822 h 6858001"/>
                <a:gd name="connsiteX51" fmla="*/ 1194343 w 6264586"/>
                <a:gd name="connsiteY51" fmla="*/ 6090245 h 6858001"/>
                <a:gd name="connsiteX52" fmla="*/ 1249390 w 6264586"/>
                <a:gd name="connsiteY52" fmla="*/ 6165155 h 6858001"/>
                <a:gd name="connsiteX53" fmla="*/ 1345724 w 6264586"/>
                <a:gd name="connsiteY53" fmla="*/ 6292132 h 6858001"/>
                <a:gd name="connsiteX54" fmla="*/ 1364310 w 6264586"/>
                <a:gd name="connsiteY54" fmla="*/ 6316251 h 6858001"/>
                <a:gd name="connsiteX55" fmla="*/ 1373673 w 6264586"/>
                <a:gd name="connsiteY55" fmla="*/ 6327885 h 6858001"/>
                <a:gd name="connsiteX56" fmla="*/ 1484619 w 6264586"/>
                <a:gd name="connsiteY56" fmla="*/ 6462240 h 6858001"/>
                <a:gd name="connsiteX57" fmla="*/ 1739000 w 6264586"/>
                <a:gd name="connsiteY57" fmla="*/ 6737335 h 6858001"/>
                <a:gd name="connsiteX58" fmla="*/ 1866801 w 6264586"/>
                <a:gd name="connsiteY58" fmla="*/ 6858001 h 6858001"/>
                <a:gd name="connsiteX59" fmla="*/ 1144149 w 6264586"/>
                <a:gd name="connsiteY59" fmla="*/ 6858001 h 6858001"/>
                <a:gd name="connsiteX60" fmla="*/ 1058349 w 6264586"/>
                <a:gd name="connsiteY60" fmla="*/ 6766452 h 6858001"/>
                <a:gd name="connsiteX61" fmla="*/ 580309 w 6264586"/>
                <a:gd name="connsiteY61" fmla="*/ 6105000 h 6858001"/>
                <a:gd name="connsiteX62" fmla="*/ 1 w 6264586"/>
                <a:gd name="connsiteY62" fmla="*/ 3960094 h 6858001"/>
                <a:gd name="connsiteX63" fmla="*/ 2599292 w 6264586"/>
                <a:gd name="connsiteY63" fmla="*/ 37050 h 6858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</a:cxnLst>
              <a:rect l="l" t="t" r="r" b="b"/>
              <a:pathLst>
                <a:path w="6264586" h="6858001">
                  <a:moveTo>
                    <a:pt x="6264586" y="6646464"/>
                  </a:moveTo>
                  <a:lnTo>
                    <a:pt x="6264586" y="6858001"/>
                  </a:lnTo>
                  <a:lnTo>
                    <a:pt x="5997170" y="6858001"/>
                  </a:lnTo>
                  <a:lnTo>
                    <a:pt x="6121512" y="6761029"/>
                  </a:lnTo>
                  <a:close/>
                  <a:moveTo>
                    <a:pt x="2693206" y="0"/>
                  </a:moveTo>
                  <a:lnTo>
                    <a:pt x="5872285" y="0"/>
                  </a:lnTo>
                  <a:lnTo>
                    <a:pt x="6024875" y="68385"/>
                  </a:lnTo>
                  <a:cubicBezTo>
                    <a:pt x="6086250" y="97989"/>
                    <a:pt x="6146793" y="129318"/>
                    <a:pt x="6206432" y="162336"/>
                  </a:cubicBezTo>
                  <a:lnTo>
                    <a:pt x="6264586" y="196704"/>
                  </a:lnTo>
                  <a:lnTo>
                    <a:pt x="6264586" y="537242"/>
                  </a:lnTo>
                  <a:lnTo>
                    <a:pt x="6230189" y="517260"/>
                  </a:lnTo>
                  <a:cubicBezTo>
                    <a:pt x="6012226" y="399931"/>
                    <a:pt x="5780573" y="310008"/>
                    <a:pt x="5540536" y="249543"/>
                  </a:cubicBezTo>
                  <a:cubicBezTo>
                    <a:pt x="5421375" y="219324"/>
                    <a:pt x="5300641" y="195644"/>
                    <a:pt x="5178896" y="178606"/>
                  </a:cubicBezTo>
                  <a:cubicBezTo>
                    <a:pt x="5057977" y="161840"/>
                    <a:pt x="4936276" y="151186"/>
                    <a:pt x="4814279" y="146683"/>
                  </a:cubicBezTo>
                  <a:cubicBezTo>
                    <a:pt x="4761501" y="144556"/>
                    <a:pt x="4708015" y="143421"/>
                    <a:pt x="4655095" y="143421"/>
                  </a:cubicBezTo>
                  <a:cubicBezTo>
                    <a:pt x="4462968" y="143573"/>
                    <a:pt x="4271111" y="157799"/>
                    <a:pt x="4081069" y="185983"/>
                  </a:cubicBezTo>
                  <a:cubicBezTo>
                    <a:pt x="3956361" y="205703"/>
                    <a:pt x="3835058" y="229396"/>
                    <a:pt x="3720566" y="256921"/>
                  </a:cubicBezTo>
                  <a:cubicBezTo>
                    <a:pt x="3596708" y="286714"/>
                    <a:pt x="3477677" y="320905"/>
                    <a:pt x="3365879" y="357651"/>
                  </a:cubicBezTo>
                  <a:cubicBezTo>
                    <a:pt x="3249257" y="395958"/>
                    <a:pt x="3133487" y="438945"/>
                    <a:pt x="3020555" y="486190"/>
                  </a:cubicBezTo>
                  <a:cubicBezTo>
                    <a:pt x="2907623" y="533434"/>
                    <a:pt x="2794832" y="585786"/>
                    <a:pt x="2685163" y="641542"/>
                  </a:cubicBezTo>
                  <a:cubicBezTo>
                    <a:pt x="2463995" y="754348"/>
                    <a:pt x="2250998" y="882488"/>
                    <a:pt x="2047720" y="1025030"/>
                  </a:cubicBezTo>
                  <a:cubicBezTo>
                    <a:pt x="2006151" y="1054399"/>
                    <a:pt x="1951528" y="1093415"/>
                    <a:pt x="1897333" y="1134983"/>
                  </a:cubicBezTo>
                  <a:cubicBezTo>
                    <a:pt x="1876761" y="1150164"/>
                    <a:pt x="1855905" y="1166479"/>
                    <a:pt x="1835758" y="1182227"/>
                  </a:cubicBezTo>
                  <a:lnTo>
                    <a:pt x="1823273" y="1192016"/>
                  </a:lnTo>
                  <a:cubicBezTo>
                    <a:pt x="1797027" y="1211879"/>
                    <a:pt x="1772057" y="1232309"/>
                    <a:pt x="1750918" y="1249760"/>
                  </a:cubicBezTo>
                  <a:cubicBezTo>
                    <a:pt x="1645931" y="1335737"/>
                    <a:pt x="1554422" y="1416605"/>
                    <a:pt x="1469297" y="1496906"/>
                  </a:cubicBezTo>
                  <a:cubicBezTo>
                    <a:pt x="1286595" y="1668957"/>
                    <a:pt x="1118818" y="1856190"/>
                    <a:pt x="967769" y="2056602"/>
                  </a:cubicBezTo>
                  <a:cubicBezTo>
                    <a:pt x="890731" y="2159603"/>
                    <a:pt x="818800" y="2264590"/>
                    <a:pt x="754105" y="2368727"/>
                  </a:cubicBezTo>
                  <a:cubicBezTo>
                    <a:pt x="681749" y="2488328"/>
                    <a:pt x="622304" y="2596720"/>
                    <a:pt x="572364" y="2701140"/>
                  </a:cubicBezTo>
                  <a:cubicBezTo>
                    <a:pt x="557609" y="2730507"/>
                    <a:pt x="543989" y="2760443"/>
                    <a:pt x="532497" y="2786265"/>
                  </a:cubicBezTo>
                  <a:lnTo>
                    <a:pt x="512918" y="2828827"/>
                  </a:lnTo>
                  <a:lnTo>
                    <a:pt x="494475" y="2872240"/>
                  </a:lnTo>
                  <a:lnTo>
                    <a:pt x="491637" y="2878908"/>
                  </a:lnTo>
                  <a:cubicBezTo>
                    <a:pt x="480146" y="2906575"/>
                    <a:pt x="469220" y="2932821"/>
                    <a:pt x="459290" y="2959635"/>
                  </a:cubicBezTo>
                  <a:cubicBezTo>
                    <a:pt x="455176" y="2970559"/>
                    <a:pt x="451060" y="2981484"/>
                    <a:pt x="446805" y="2992408"/>
                  </a:cubicBezTo>
                  <a:cubicBezTo>
                    <a:pt x="439427" y="3012412"/>
                    <a:pt x="432333" y="3030572"/>
                    <a:pt x="426090" y="3049158"/>
                  </a:cubicBezTo>
                  <a:lnTo>
                    <a:pt x="426090" y="3049867"/>
                  </a:lnTo>
                  <a:cubicBezTo>
                    <a:pt x="383010" y="3169099"/>
                    <a:pt x="346959" y="3290756"/>
                    <a:pt x="318124" y="3414202"/>
                  </a:cubicBezTo>
                  <a:cubicBezTo>
                    <a:pt x="260107" y="3661703"/>
                    <a:pt x="230780" y="3915049"/>
                    <a:pt x="230729" y="4169260"/>
                  </a:cubicBezTo>
                  <a:cubicBezTo>
                    <a:pt x="231621" y="4295173"/>
                    <a:pt x="244398" y="4420719"/>
                    <a:pt x="268893" y="4544236"/>
                  </a:cubicBezTo>
                  <a:cubicBezTo>
                    <a:pt x="293708" y="4666304"/>
                    <a:pt x="330882" y="4785521"/>
                    <a:pt x="379840" y="4900056"/>
                  </a:cubicBezTo>
                  <a:cubicBezTo>
                    <a:pt x="387926" y="4919919"/>
                    <a:pt x="397006" y="4939498"/>
                    <a:pt x="406512" y="4960211"/>
                  </a:cubicBezTo>
                  <a:cubicBezTo>
                    <a:pt x="410343" y="4968299"/>
                    <a:pt x="414173" y="4976385"/>
                    <a:pt x="417862" y="4984613"/>
                  </a:cubicBezTo>
                  <a:lnTo>
                    <a:pt x="428077" y="5005043"/>
                  </a:lnTo>
                  <a:cubicBezTo>
                    <a:pt x="438860" y="5026751"/>
                    <a:pt x="449075" y="5047181"/>
                    <a:pt x="460140" y="5067327"/>
                  </a:cubicBezTo>
                  <a:cubicBezTo>
                    <a:pt x="485536" y="5116273"/>
                    <a:pt x="514763" y="5165789"/>
                    <a:pt x="555197" y="5229773"/>
                  </a:cubicBezTo>
                  <a:cubicBezTo>
                    <a:pt x="586836" y="5280282"/>
                    <a:pt x="620318" y="5329511"/>
                    <a:pt x="660611" y="5387396"/>
                  </a:cubicBezTo>
                  <a:cubicBezTo>
                    <a:pt x="698065" y="5440741"/>
                    <a:pt x="737223" y="5493094"/>
                    <a:pt x="774110" y="5542182"/>
                  </a:cubicBezTo>
                  <a:cubicBezTo>
                    <a:pt x="821070" y="5604324"/>
                    <a:pt x="870301" y="5667173"/>
                    <a:pt x="917829" y="5727896"/>
                  </a:cubicBezTo>
                  <a:cubicBezTo>
                    <a:pt x="949042" y="5767762"/>
                    <a:pt x="979828" y="5807063"/>
                    <a:pt x="1012885" y="5849767"/>
                  </a:cubicBezTo>
                  <a:cubicBezTo>
                    <a:pt x="1045942" y="5892471"/>
                    <a:pt x="1089497" y="5948796"/>
                    <a:pt x="1133053" y="6006822"/>
                  </a:cubicBezTo>
                  <a:cubicBezTo>
                    <a:pt x="1153624" y="6034345"/>
                    <a:pt x="1175332" y="6063998"/>
                    <a:pt x="1194343" y="6090245"/>
                  </a:cubicBezTo>
                  <a:cubicBezTo>
                    <a:pt x="1213355" y="6116491"/>
                    <a:pt x="1231372" y="6141178"/>
                    <a:pt x="1249390" y="6165155"/>
                  </a:cubicBezTo>
                  <a:cubicBezTo>
                    <a:pt x="1280461" y="6208000"/>
                    <a:pt x="1313659" y="6250847"/>
                    <a:pt x="1345724" y="6292132"/>
                  </a:cubicBezTo>
                  <a:lnTo>
                    <a:pt x="1364310" y="6316251"/>
                  </a:lnTo>
                  <a:lnTo>
                    <a:pt x="1373673" y="6327885"/>
                  </a:lnTo>
                  <a:cubicBezTo>
                    <a:pt x="1409566" y="6372433"/>
                    <a:pt x="1446738" y="6418542"/>
                    <a:pt x="1484619" y="6462240"/>
                  </a:cubicBezTo>
                  <a:cubicBezTo>
                    <a:pt x="1567899" y="6559850"/>
                    <a:pt x="1653876" y="6652211"/>
                    <a:pt x="1739000" y="6737335"/>
                  </a:cubicBezTo>
                  <a:lnTo>
                    <a:pt x="1866801" y="6858001"/>
                  </a:lnTo>
                  <a:lnTo>
                    <a:pt x="1144149" y="6858001"/>
                  </a:lnTo>
                  <a:lnTo>
                    <a:pt x="1058349" y="6766452"/>
                  </a:lnTo>
                  <a:cubicBezTo>
                    <a:pt x="878978" y="6562465"/>
                    <a:pt x="718756" y="6341104"/>
                    <a:pt x="580309" y="6105000"/>
                  </a:cubicBezTo>
                  <a:cubicBezTo>
                    <a:pt x="200401" y="5454007"/>
                    <a:pt x="146" y="4713831"/>
                    <a:pt x="1" y="3960094"/>
                  </a:cubicBezTo>
                  <a:cubicBezTo>
                    <a:pt x="-335" y="2196754"/>
                    <a:pt x="1071479" y="683605"/>
                    <a:pt x="2599292" y="37050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67446154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5" name="Rectangle 54">
            <a:extLst>
              <a:ext uri="{FF2B5EF4-FFF2-40B4-BE49-F238E27FC236}">
                <a16:creationId xmlns:a16="http://schemas.microsoft.com/office/drawing/2014/main" id="{9B7AD9F6-8CE7-4299-8FC6-328F4DCD3F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FE48D7E-95B6-3831-2E98-274DD95BAA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90338" y="1686560"/>
            <a:ext cx="4342062" cy="348488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2400" b="1" dirty="0"/>
              <a:t>Acknowledgment</a:t>
            </a:r>
            <a:br>
              <a:rPr lang="en-US" sz="1400" b="1" dirty="0"/>
            </a:br>
            <a:br>
              <a:rPr lang="en-US" sz="1400" b="1" dirty="0"/>
            </a:b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Many thanks to Mr. Purushothaman for providing me opportunity to work for his firm. I am grateful for his constant support.</a:t>
            </a:r>
            <a:b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b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Last but not the least, I am  thankful to IIT-Madras from the core of my heart for bringing up this course as this project instilled confidence in me to solve real world problems. </a:t>
            </a:r>
            <a:b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br>
              <a:rPr lang="en-US" sz="1400" dirty="0"/>
            </a:b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Thank you!</a:t>
            </a:r>
            <a:br>
              <a:rPr lang="en-US" sz="1400" b="1" dirty="0"/>
            </a:br>
            <a:br>
              <a:rPr lang="en-US" sz="1400" b="1" dirty="0"/>
            </a:br>
            <a:endParaRPr lang="en-US" sz="1400" b="1" dirty="0"/>
          </a:p>
        </p:txBody>
      </p:sp>
      <p:sp>
        <p:nvSpPr>
          <p:cNvPr id="57" name="sketchy line">
            <a:extLst>
              <a:ext uri="{FF2B5EF4-FFF2-40B4-BE49-F238E27FC236}">
                <a16:creationId xmlns:a16="http://schemas.microsoft.com/office/drawing/2014/main" id="{F49775AF-8896-43EE-92C6-83497D6DC5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90338" y="4409267"/>
            <a:ext cx="3474720" cy="18288"/>
          </a:xfrm>
          <a:custGeom>
            <a:avLst/>
            <a:gdLst>
              <a:gd name="connsiteX0" fmla="*/ 0 w 3474720"/>
              <a:gd name="connsiteY0" fmla="*/ 0 h 18288"/>
              <a:gd name="connsiteX1" fmla="*/ 694944 w 3474720"/>
              <a:gd name="connsiteY1" fmla="*/ 0 h 18288"/>
              <a:gd name="connsiteX2" fmla="*/ 1355141 w 3474720"/>
              <a:gd name="connsiteY2" fmla="*/ 0 h 18288"/>
              <a:gd name="connsiteX3" fmla="*/ 2015338 w 3474720"/>
              <a:gd name="connsiteY3" fmla="*/ 0 h 18288"/>
              <a:gd name="connsiteX4" fmla="*/ 2779776 w 3474720"/>
              <a:gd name="connsiteY4" fmla="*/ 0 h 18288"/>
              <a:gd name="connsiteX5" fmla="*/ 3474720 w 3474720"/>
              <a:gd name="connsiteY5" fmla="*/ 0 h 18288"/>
              <a:gd name="connsiteX6" fmla="*/ 3474720 w 3474720"/>
              <a:gd name="connsiteY6" fmla="*/ 18288 h 18288"/>
              <a:gd name="connsiteX7" fmla="*/ 2779776 w 3474720"/>
              <a:gd name="connsiteY7" fmla="*/ 18288 h 18288"/>
              <a:gd name="connsiteX8" fmla="*/ 2189074 w 3474720"/>
              <a:gd name="connsiteY8" fmla="*/ 18288 h 18288"/>
              <a:gd name="connsiteX9" fmla="*/ 1528877 w 3474720"/>
              <a:gd name="connsiteY9" fmla="*/ 18288 h 18288"/>
              <a:gd name="connsiteX10" fmla="*/ 868680 w 3474720"/>
              <a:gd name="connsiteY10" fmla="*/ 18288 h 18288"/>
              <a:gd name="connsiteX11" fmla="*/ 0 w 3474720"/>
              <a:gd name="connsiteY11" fmla="*/ 18288 h 18288"/>
              <a:gd name="connsiteX12" fmla="*/ 0 w 347472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036775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DAC3F7D7-A081-D2E8-AC1D-2B15DEE51B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68557" y="1138036"/>
            <a:ext cx="5444382" cy="404436"/>
          </a:xfrm>
        </p:spPr>
        <p:txBody>
          <a:bodyPr vert="horz" lIns="91440" tIns="45720" rIns="91440" bIns="45720" rtlCol="0" anchor="t">
            <a:normAutofit fontScale="90000"/>
          </a:bodyPr>
          <a:lstStyle/>
          <a:p>
            <a:r>
              <a:rPr lang="en-US" sz="3200" b="1" dirty="0">
                <a:latin typeface="+mn-lt"/>
              </a:rPr>
              <a:t>Subha Sree Rice Mill</a:t>
            </a:r>
          </a:p>
        </p:txBody>
      </p: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1503BFE4-729B-D9D0-C17B-501E6AF112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971697" y="871146"/>
            <a:ext cx="736939" cy="0"/>
          </a:xfrm>
          <a:prstGeom prst="line">
            <a:avLst/>
          </a:prstGeom>
          <a:ln w="5715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D05B1418-0353-3062-A130-EF29595A212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868556" y="1634836"/>
            <a:ext cx="6018643" cy="4507548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>
              <a:buNone/>
            </a:pPr>
            <a:r>
              <a:rPr lang="en-US" sz="2000" b="1" dirty="0"/>
              <a:t>About </a:t>
            </a:r>
          </a:p>
          <a:p>
            <a:r>
              <a:rPr lang="en-US" sz="1800" dirty="0"/>
              <a:t>B2B </a:t>
            </a:r>
          </a:p>
          <a:p>
            <a:r>
              <a:rPr lang="en-US" sz="1800" dirty="0"/>
              <a:t>Established in 2018 by Mr. Purushothaman</a:t>
            </a:r>
          </a:p>
          <a:p>
            <a:r>
              <a:rPr lang="en-US" sz="1800" dirty="0"/>
              <a:t>Located in Kanchipuram, Tamil Nadu</a:t>
            </a:r>
          </a:p>
          <a:p>
            <a:r>
              <a:rPr lang="en-US" sz="1800" dirty="0"/>
              <a:t>Five Employees</a:t>
            </a:r>
          </a:p>
          <a:p>
            <a:r>
              <a:rPr lang="en-US" sz="1800" dirty="0"/>
              <a:t>Process Rice and Dal</a:t>
            </a:r>
          </a:p>
          <a:p>
            <a:endParaRPr lang="en-US" sz="1400" dirty="0"/>
          </a:p>
          <a:p>
            <a:pPr marL="0" indent="0">
              <a:buNone/>
            </a:pPr>
            <a:r>
              <a:rPr lang="en-US" sz="2000" b="1" dirty="0"/>
              <a:t>Business Issues</a:t>
            </a:r>
          </a:p>
          <a:p>
            <a:r>
              <a:rPr lang="en-US" sz="1800" dirty="0"/>
              <a:t>Challenges in evaluating performance of Suppliers</a:t>
            </a:r>
          </a:p>
          <a:p>
            <a:r>
              <a:rPr lang="en-US" sz="1800" dirty="0"/>
              <a:t>Production Planning is not optimal</a:t>
            </a:r>
          </a:p>
          <a:p>
            <a:endParaRPr lang="en-US" sz="1400" b="1" dirty="0"/>
          </a:p>
          <a:p>
            <a:endParaRPr lang="en-US" sz="1400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E63E900C-C799-265A-99CF-F9C0B229F72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673" y="122385"/>
            <a:ext cx="5444382" cy="3306615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1DA11A2B-F49F-F385-960E-31746E17CC9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2673" y="3528290"/>
            <a:ext cx="5444382" cy="32073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585448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6D1A2CED-DA9B-4CCF-8215-CFC65FE716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562DFC44-A40C-4573-9230-B3EDB3EC8E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8209" y="260019"/>
            <a:ext cx="11167447" cy="5933012"/>
          </a:xfrm>
          <a:prstGeom prst="rect">
            <a:avLst/>
          </a:prstGeom>
          <a:ln w="12700">
            <a:solidFill>
              <a:srgbClr val="DEDEDE"/>
            </a:solidFill>
          </a:ln>
          <a:effectLst>
            <a:outerShdw blurRad="50800" dist="38100" dir="2700000" algn="tl" rotWithShape="0">
              <a:schemeClr val="bg2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59E4FCB-2AE2-6F66-40BA-00B5EA6514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09521"/>
            <a:ext cx="10232136" cy="1014984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000" b="1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Problem Statement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15589D35-CF9F-4DE9-A792-8571A09E9B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8834" y="658327"/>
            <a:ext cx="128016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22776F80-98B6-17DD-C167-3694D12B40AB}"/>
              </a:ext>
            </a:extLst>
          </p:cNvPr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4000581115"/>
              </p:ext>
            </p:extLst>
          </p:nvPr>
        </p:nvGraphicFramePr>
        <p:xfrm>
          <a:off x="1115568" y="1723459"/>
          <a:ext cx="7014203" cy="423404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13" name="Content Placeholder 12">
            <a:extLst>
              <a:ext uri="{FF2B5EF4-FFF2-40B4-BE49-F238E27FC236}">
                <a16:creationId xmlns:a16="http://schemas.microsoft.com/office/drawing/2014/main" id="{A9CEFDD2-20C4-68FE-002A-F1508216321A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2340842534"/>
              </p:ext>
            </p:extLst>
          </p:nvPr>
        </p:nvGraphicFramePr>
        <p:xfrm>
          <a:off x="7843074" y="1631394"/>
          <a:ext cx="3504630" cy="423404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</p:spTree>
    <p:extLst>
      <p:ext uri="{BB962C8B-B14F-4D97-AF65-F5344CB8AC3E}">
        <p14:creationId xmlns:p14="http://schemas.microsoft.com/office/powerpoint/2010/main" val="132724283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53B021B3-DE93-4AB7-8A18-CF5F1CED88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E306569-2DDF-3B7C-4B3E-9D136E6E17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256032"/>
            <a:ext cx="10506456" cy="101498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3200" b="1" kern="1200" dirty="0">
                <a:solidFill>
                  <a:schemeClr val="tx1"/>
                </a:solidFill>
                <a:latin typeface="+mn-lt"/>
                <a:ea typeface="+mj-ea"/>
                <a:cs typeface="+mj-cs"/>
              </a:rPr>
              <a:t>Data Collection and </a:t>
            </a:r>
            <a:r>
              <a:rPr lang="en-US" sz="3200" b="1" dirty="0">
                <a:latin typeface="+mn-lt"/>
              </a:rPr>
              <a:t>Analysis</a:t>
            </a:r>
            <a:endParaRPr lang="en-US" sz="3200" b="1" kern="1200" dirty="0">
              <a:solidFill>
                <a:schemeClr val="tx1"/>
              </a:solidFill>
              <a:latin typeface="+mn-lt"/>
              <a:ea typeface="+mj-ea"/>
              <a:cs typeface="+mj-cs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52D502E5-F6B4-4D58-B4AE-FC466FF15E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5953" y="1634502"/>
            <a:ext cx="10451592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9DECDBF4-02B6-4BB4-B65B-B8107AD6A9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841248" y="1538176"/>
            <a:ext cx="1873457" cy="10981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7CA704-B4E0-AEC8-F5E0-7C23B6C9C77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267053" y="2111439"/>
            <a:ext cx="4728978" cy="3971241"/>
          </a:xfrm>
        </p:spPr>
        <p:txBody>
          <a:bodyPr/>
          <a:lstStyle/>
          <a:p>
            <a:pPr marL="0" indent="0" defTabSz="832104">
              <a:spcBef>
                <a:spcPts val="910"/>
              </a:spcBef>
              <a:buNone/>
            </a:pPr>
            <a:r>
              <a:rPr lang="en-IN" sz="2400" b="1" dirty="0"/>
              <a:t>Supplier Data Analysis</a:t>
            </a:r>
            <a:endParaRPr lang="en-IN" sz="2400" b="1" kern="120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marL="0" indent="0" defTabSz="832104">
              <a:spcBef>
                <a:spcPts val="910"/>
              </a:spcBef>
              <a:buNone/>
            </a:pPr>
            <a:endParaRPr lang="en-IN" sz="2400" b="1" kern="120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marL="0" indent="0" defTabSz="832104">
              <a:spcBef>
                <a:spcPts val="910"/>
              </a:spcBef>
              <a:buNone/>
            </a:pPr>
            <a:endParaRPr lang="en-IN" sz="2548" kern="120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marL="0" indent="0">
              <a:buNone/>
            </a:pPr>
            <a:endParaRPr lang="en-IN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A028FBC-ADFE-8812-2514-DDCAE6F1702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35119" y="2111439"/>
            <a:ext cx="4728978" cy="3971241"/>
          </a:xfrm>
        </p:spPr>
        <p:txBody>
          <a:bodyPr/>
          <a:lstStyle/>
          <a:p>
            <a:pPr marL="0" indent="0" defTabSz="832104">
              <a:spcBef>
                <a:spcPts val="910"/>
              </a:spcBef>
              <a:buNone/>
            </a:pPr>
            <a:r>
              <a:rPr lang="en-IN" sz="2548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	    </a:t>
            </a:r>
            <a:r>
              <a:rPr lang="en-IN" sz="2400" b="1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Production Data Analysis</a:t>
            </a:r>
          </a:p>
          <a:p>
            <a:pPr marL="0" indent="0">
              <a:buNone/>
            </a:pPr>
            <a:endParaRPr lang="en-IN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7EB90437-5FA3-8882-8761-D19173E22AA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45573" b="11056"/>
          <a:stretch/>
        </p:blipFill>
        <p:spPr>
          <a:xfrm>
            <a:off x="166690" y="2640930"/>
            <a:ext cx="5469932" cy="4045582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6DA6D7AB-B98D-E0D4-BEE7-C089500EEBE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20747" b="11346"/>
          <a:stretch/>
        </p:blipFill>
        <p:spPr>
          <a:xfrm>
            <a:off x="5688669" y="2627176"/>
            <a:ext cx="6451282" cy="40593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526960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EA5AF3-2EE5-9C2E-6123-79CC729863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813435"/>
          </a:xfrm>
        </p:spPr>
        <p:txBody>
          <a:bodyPr>
            <a:normAutofit/>
          </a:bodyPr>
          <a:lstStyle/>
          <a:p>
            <a:r>
              <a:rPr lang="en-IN" sz="3200" b="1" dirty="0">
                <a:latin typeface="+mn-lt"/>
              </a:rPr>
              <a:t>Approach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C8DDC747-1AB7-A469-080F-0FF63EFE853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979674687"/>
              </p:ext>
            </p:extLst>
          </p:nvPr>
        </p:nvGraphicFramePr>
        <p:xfrm>
          <a:off x="838200" y="1391920"/>
          <a:ext cx="10515600" cy="478504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06274784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588A8D-220E-FF04-0722-B91300271E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307320" cy="620395"/>
          </a:xfrm>
        </p:spPr>
        <p:txBody>
          <a:bodyPr>
            <a:normAutofit/>
          </a:bodyPr>
          <a:lstStyle/>
          <a:p>
            <a:r>
              <a:rPr lang="en-IN" sz="3200" b="1" dirty="0">
                <a:latin typeface="+mn-lt"/>
              </a:rPr>
              <a:t>Graphical Analysis</a:t>
            </a:r>
          </a:p>
        </p:txBody>
      </p:sp>
      <p:graphicFrame>
        <p:nvGraphicFramePr>
          <p:cNvPr id="3" name="Chart 2">
            <a:extLst>
              <a:ext uri="{FF2B5EF4-FFF2-40B4-BE49-F238E27FC236}">
                <a16:creationId xmlns:a16="http://schemas.microsoft.com/office/drawing/2014/main" id="{40221C06-389A-4B24-9E94-A93BD035CEA9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54792662"/>
              </p:ext>
            </p:extLst>
          </p:nvPr>
        </p:nvGraphicFramePr>
        <p:xfrm>
          <a:off x="372880" y="1153160"/>
          <a:ext cx="4983480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9" name="Chart 8">
            <a:extLst>
              <a:ext uri="{FF2B5EF4-FFF2-40B4-BE49-F238E27FC236}">
                <a16:creationId xmlns:a16="http://schemas.microsoft.com/office/drawing/2014/main" id="{7CF34E15-488F-1C44-5007-921EC3DFC963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946458035"/>
              </p:ext>
            </p:extLst>
          </p:nvPr>
        </p:nvGraphicFramePr>
        <p:xfrm>
          <a:off x="5356360" y="1153160"/>
          <a:ext cx="5791200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11" name="Chart 10">
            <a:extLst>
              <a:ext uri="{FF2B5EF4-FFF2-40B4-BE49-F238E27FC236}">
                <a16:creationId xmlns:a16="http://schemas.microsoft.com/office/drawing/2014/main" id="{C4CD4B24-39DF-BBD9-AA05-81EA3EAC4741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114560220"/>
              </p:ext>
            </p:extLst>
          </p:nvPr>
        </p:nvGraphicFramePr>
        <p:xfrm>
          <a:off x="6096000" y="3896360"/>
          <a:ext cx="4572000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graphicFrame>
        <p:nvGraphicFramePr>
          <p:cNvPr id="13" name="Chart 12">
            <a:extLst>
              <a:ext uri="{FF2B5EF4-FFF2-40B4-BE49-F238E27FC236}">
                <a16:creationId xmlns:a16="http://schemas.microsoft.com/office/drawing/2014/main" id="{16B86A5B-9641-2A34-879D-06467B7F952F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790047"/>
              </p:ext>
            </p:extLst>
          </p:nvPr>
        </p:nvGraphicFramePr>
        <p:xfrm>
          <a:off x="372880" y="3896360"/>
          <a:ext cx="5562600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</p:spTree>
    <p:extLst>
      <p:ext uri="{BB962C8B-B14F-4D97-AF65-F5344CB8AC3E}">
        <p14:creationId xmlns:p14="http://schemas.microsoft.com/office/powerpoint/2010/main" val="354315883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E9BD54-B369-F163-E8AF-E862C99532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6"/>
            <a:ext cx="10515600" cy="823912"/>
          </a:xfrm>
        </p:spPr>
        <p:txBody>
          <a:bodyPr>
            <a:normAutofit/>
          </a:bodyPr>
          <a:lstStyle/>
          <a:p>
            <a:r>
              <a:rPr lang="en-IN" sz="3200" b="1" dirty="0">
                <a:latin typeface="+mn-lt"/>
              </a:rPr>
              <a:t>Graphical Analysis</a:t>
            </a:r>
          </a:p>
        </p:txBody>
      </p:sp>
      <p:graphicFrame>
        <p:nvGraphicFramePr>
          <p:cNvPr id="11" name="Chart 10">
            <a:extLst>
              <a:ext uri="{FF2B5EF4-FFF2-40B4-BE49-F238E27FC236}">
                <a16:creationId xmlns:a16="http://schemas.microsoft.com/office/drawing/2014/main" id="{0DACEA2B-0201-4ED4-A0DF-AE4E68387DC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930789575"/>
              </p:ext>
            </p:extLst>
          </p:nvPr>
        </p:nvGraphicFramePr>
        <p:xfrm>
          <a:off x="669668" y="1189038"/>
          <a:ext cx="5516880" cy="282702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pic>
        <p:nvPicPr>
          <p:cNvPr id="12" name="Picture 11">
            <a:extLst>
              <a:ext uri="{FF2B5EF4-FFF2-40B4-BE49-F238E27FC236}">
                <a16:creationId xmlns:a16="http://schemas.microsoft.com/office/drawing/2014/main" id="{DFF9CBEF-BC61-8979-34BE-FD0BB9C7D9F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17310" y="1105218"/>
            <a:ext cx="4705022" cy="2910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13" name="Chart 12">
            <a:extLst>
              <a:ext uri="{FF2B5EF4-FFF2-40B4-BE49-F238E27FC236}">
                <a16:creationId xmlns:a16="http://schemas.microsoft.com/office/drawing/2014/main" id="{687B6005-891C-E1C6-6536-2B21EB718060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554545640"/>
              </p:ext>
            </p:extLst>
          </p:nvPr>
        </p:nvGraphicFramePr>
        <p:xfrm>
          <a:off x="4531310" y="3942761"/>
          <a:ext cx="4572000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</p:spTree>
    <p:extLst>
      <p:ext uri="{BB962C8B-B14F-4D97-AF65-F5344CB8AC3E}">
        <p14:creationId xmlns:p14="http://schemas.microsoft.com/office/powerpoint/2010/main" val="120080543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892BC5-4D45-55BF-5C76-B642C7C0EC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813435"/>
          </a:xfrm>
        </p:spPr>
        <p:txBody>
          <a:bodyPr>
            <a:normAutofit/>
          </a:bodyPr>
          <a:lstStyle/>
          <a:p>
            <a:r>
              <a:rPr lang="en-IN" sz="3200" b="1" dirty="0">
                <a:latin typeface="+mn-lt"/>
              </a:rPr>
              <a:t>Results and Findings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80DA476E-10C6-A7D1-1994-34AF6D2DD08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90416609"/>
              </p:ext>
            </p:extLst>
          </p:nvPr>
        </p:nvGraphicFramePr>
        <p:xfrm>
          <a:off x="838200" y="965200"/>
          <a:ext cx="11089640" cy="578104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25340819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892BC5-4D45-55BF-5C76-B642C7C0EC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813435"/>
          </a:xfrm>
        </p:spPr>
        <p:txBody>
          <a:bodyPr>
            <a:normAutofit/>
          </a:bodyPr>
          <a:lstStyle/>
          <a:p>
            <a:r>
              <a:rPr lang="en-IN" sz="3200" b="1" dirty="0">
                <a:latin typeface="+mn-lt"/>
              </a:rPr>
              <a:t>Recommendations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E1873475-AB83-B26F-E784-D8BAB751F39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09638"/>
            <a:ext cx="10515600" cy="4351338"/>
          </a:xfrm>
        </p:spPr>
        <p:txBody>
          <a:bodyPr>
            <a:normAutofit/>
          </a:bodyPr>
          <a:lstStyle/>
          <a:p>
            <a:r>
              <a:rPr lang="en-US" sz="2000" dirty="0"/>
              <a:t>Strengthen relationships with Supplier 1 and Supplier 5 for enhanced collaboration and favorable terms.</a:t>
            </a:r>
          </a:p>
          <a:p>
            <a:r>
              <a:rPr lang="en-US" sz="2000" dirty="0"/>
              <a:t>Prioritize processing efforts on Basmati Rice, Toor Dal, and Urad Dal to maximize profitability.</a:t>
            </a:r>
          </a:p>
          <a:p>
            <a:r>
              <a:rPr lang="en-US" sz="2000" dirty="0"/>
              <a:t>Implement an integrated production approach for simultaneous processing of Rice and Dal varieties.</a:t>
            </a:r>
          </a:p>
          <a:p>
            <a:r>
              <a:rPr lang="en-US" sz="2000" dirty="0"/>
              <a:t>Investigate and strategize solutions for overcoming struggles in production, especially when processing varieties exceeding 1 ton. </a:t>
            </a:r>
          </a:p>
          <a:p>
            <a:r>
              <a:rPr lang="en-US" sz="2000" dirty="0"/>
              <a:t>The Mill should focus on production of Rice varieties especially Basmati Rice in the month of November to maximize profit.</a:t>
            </a:r>
          </a:p>
          <a:p>
            <a:r>
              <a:rPr lang="en-US" sz="2000" dirty="0"/>
              <a:t>Conduct a detailed analysis of production processes to address delays and streamline operational efficiency. </a:t>
            </a:r>
          </a:p>
          <a:p>
            <a:endParaRPr lang="en-IN" sz="2000" dirty="0"/>
          </a:p>
        </p:txBody>
      </p:sp>
    </p:spTree>
    <p:extLst>
      <p:ext uri="{BB962C8B-B14F-4D97-AF65-F5344CB8AC3E}">
        <p14:creationId xmlns:p14="http://schemas.microsoft.com/office/powerpoint/2010/main" val="55564125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1725</TotalTime>
  <Words>535</Words>
  <Application>Microsoft Office PowerPoint</Application>
  <PresentationFormat>Widescreen</PresentationFormat>
  <Paragraphs>67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6" baseType="lpstr">
      <vt:lpstr>Amasis MT Pro Black</vt:lpstr>
      <vt:lpstr>Arial</vt:lpstr>
      <vt:lpstr>Calibri</vt:lpstr>
      <vt:lpstr>Calibri Light</vt:lpstr>
      <vt:lpstr>Times New Roman</vt:lpstr>
      <vt:lpstr>Office Theme</vt:lpstr>
      <vt:lpstr>Enhancing Mill Efficiency through Data Driven Insights               K R NIJANDHAN  22f3003192                                                     </vt:lpstr>
      <vt:lpstr>Subha Sree Rice Mill</vt:lpstr>
      <vt:lpstr>Problem Statement</vt:lpstr>
      <vt:lpstr>Data Collection and Analysis</vt:lpstr>
      <vt:lpstr>Approach</vt:lpstr>
      <vt:lpstr>Graphical Analysis</vt:lpstr>
      <vt:lpstr>Graphical Analysis</vt:lpstr>
      <vt:lpstr>Results and Findings</vt:lpstr>
      <vt:lpstr>Recommendations</vt:lpstr>
      <vt:lpstr>Acknowledgment  Many thanks to Mr. Purushothaman for providing me opportunity to work for his firm. I am grateful for his constant support.  Last but not the least, I am  thankful to IIT-Madras from the core of my heart for bringing up this course as this project instilled confidence in me to solve real world problems.   Thank you! 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Creating an Automation Template for Investment Analysis for Financial Firm                                                            Lily Sinha – 21f3002947                                                      </dc:title>
  <dc:creator>Lily Sinha</dc:creator>
  <cp:lastModifiedBy>NIJANDHAN KR</cp:lastModifiedBy>
  <cp:revision>20</cp:revision>
  <dcterms:created xsi:type="dcterms:W3CDTF">2023-08-28T14:17:26Z</dcterms:created>
  <dcterms:modified xsi:type="dcterms:W3CDTF">2024-01-18T16:45:10Z</dcterms:modified>
</cp:coreProperties>
</file>

<file path=docProps/thumbnail.jpeg>
</file>